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66" r:id="rId5"/>
    <p:sldId id="267" r:id="rId6"/>
    <p:sldId id="268" r:id="rId7"/>
    <p:sldId id="270" r:id="rId8"/>
    <p:sldId id="271" r:id="rId9"/>
    <p:sldId id="272" r:id="rId10"/>
    <p:sldId id="273" r:id="rId11"/>
    <p:sldId id="274" r:id="rId12"/>
    <p:sldId id="275" r:id="rId13"/>
    <p:sldId id="27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B8B075-C8B7-420D-A93C-B5AE8A7519BF}" v="11" dt="2023-08-21T12:33:39.9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79" d="100"/>
          <a:sy n="79" d="100"/>
        </p:scale>
        <p:origin x="54" y="57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nzel Chikaka" userId="4f2156c35e6ccee0" providerId="LiveId" clId="{E0B8B075-C8B7-420D-A93C-B5AE8A7519BF}"/>
    <pc:docChg chg="undo custSel addSld delSld modSld">
      <pc:chgData name="Denzel Chikaka" userId="4f2156c35e6ccee0" providerId="LiveId" clId="{E0B8B075-C8B7-420D-A93C-B5AE8A7519BF}" dt="2023-08-21T12:48:46.539" v="4811" actId="20577"/>
      <pc:docMkLst>
        <pc:docMk/>
      </pc:docMkLst>
      <pc:sldChg chg="del">
        <pc:chgData name="Denzel Chikaka" userId="4f2156c35e6ccee0" providerId="LiveId" clId="{E0B8B075-C8B7-420D-A93C-B5AE8A7519BF}" dt="2023-08-21T12:08:43.910" v="4109" actId="2696"/>
        <pc:sldMkLst>
          <pc:docMk/>
          <pc:sldMk cId="824417123" sldId="257"/>
        </pc:sldMkLst>
      </pc:sldChg>
      <pc:sldChg chg="addSp delSp modSp mod setBg setClrOvrMap">
        <pc:chgData name="Denzel Chikaka" userId="4f2156c35e6ccee0" providerId="LiveId" clId="{E0B8B075-C8B7-420D-A93C-B5AE8A7519BF}" dt="2023-08-21T12:47:08.682" v="4804" actId="26606"/>
        <pc:sldMkLst>
          <pc:docMk/>
          <pc:sldMk cId="2798207208" sldId="267"/>
        </pc:sldMkLst>
        <pc:spChg chg="mod">
          <ac:chgData name="Denzel Chikaka" userId="4f2156c35e6ccee0" providerId="LiveId" clId="{E0B8B075-C8B7-420D-A93C-B5AE8A7519BF}" dt="2023-08-21T12:47:08.682" v="4804" actId="26606"/>
          <ac:spMkLst>
            <pc:docMk/>
            <pc:sldMk cId="2798207208" sldId="267"/>
            <ac:spMk id="2" creationId="{1B3E3087-F51B-D31F-3727-9944D09FE55B}"/>
          </ac:spMkLst>
        </pc:spChg>
        <pc:spChg chg="mod">
          <ac:chgData name="Denzel Chikaka" userId="4f2156c35e6ccee0" providerId="LiveId" clId="{E0B8B075-C8B7-420D-A93C-B5AE8A7519BF}" dt="2023-08-21T12:47:08.682" v="4804" actId="26606"/>
          <ac:spMkLst>
            <pc:docMk/>
            <pc:sldMk cId="2798207208" sldId="267"/>
            <ac:spMk id="3" creationId="{D7C0E2E8-7FE4-9238-F9EE-3CBBBF4709CD}"/>
          </ac:spMkLst>
        </pc:spChg>
        <pc:spChg chg="add del">
          <ac:chgData name="Denzel Chikaka" userId="4f2156c35e6ccee0" providerId="LiveId" clId="{E0B8B075-C8B7-420D-A93C-B5AE8A7519BF}" dt="2023-08-21T12:47:04.477" v="4801" actId="26606"/>
          <ac:spMkLst>
            <pc:docMk/>
            <pc:sldMk cId="2798207208" sldId="267"/>
            <ac:spMk id="9" creationId="{0E807223-DF88-4D6D-970E-08919E5E02EB}"/>
          </ac:spMkLst>
        </pc:spChg>
        <pc:spChg chg="add del">
          <ac:chgData name="Denzel Chikaka" userId="4f2156c35e6ccee0" providerId="LiveId" clId="{E0B8B075-C8B7-420D-A93C-B5AE8A7519BF}" dt="2023-08-21T12:47:04.477" v="4801" actId="26606"/>
          <ac:spMkLst>
            <pc:docMk/>
            <pc:sldMk cId="2798207208" sldId="267"/>
            <ac:spMk id="11" creationId="{C96282C0-351C-48EE-A89D-D662C5DB2509}"/>
          </ac:spMkLst>
        </pc:spChg>
        <pc:spChg chg="add del">
          <ac:chgData name="Denzel Chikaka" userId="4f2156c35e6ccee0" providerId="LiveId" clId="{E0B8B075-C8B7-420D-A93C-B5AE8A7519BF}" dt="2023-08-21T12:47:04.477" v="4801" actId="26606"/>
          <ac:spMkLst>
            <pc:docMk/>
            <pc:sldMk cId="2798207208" sldId="267"/>
            <ac:spMk id="13" creationId="{1B35EC73-2F87-44A7-B231-910536590D14}"/>
          </ac:spMkLst>
        </pc:spChg>
        <pc:spChg chg="add del">
          <ac:chgData name="Denzel Chikaka" userId="4f2156c35e6ccee0" providerId="LiveId" clId="{E0B8B075-C8B7-420D-A93C-B5AE8A7519BF}" dt="2023-08-21T12:47:08.663" v="4803" actId="26606"/>
          <ac:spMkLst>
            <pc:docMk/>
            <pc:sldMk cId="2798207208" sldId="267"/>
            <ac:spMk id="15" creationId="{0E807223-DF88-4D6D-970E-08919E5E02EB}"/>
          </ac:spMkLst>
        </pc:spChg>
        <pc:spChg chg="add del">
          <ac:chgData name="Denzel Chikaka" userId="4f2156c35e6ccee0" providerId="LiveId" clId="{E0B8B075-C8B7-420D-A93C-B5AE8A7519BF}" dt="2023-08-21T12:47:08.663" v="4803" actId="26606"/>
          <ac:spMkLst>
            <pc:docMk/>
            <pc:sldMk cId="2798207208" sldId="267"/>
            <ac:spMk id="16" creationId="{961D8973-EAA9-459A-AF59-BBB4233D6C78}"/>
          </ac:spMkLst>
        </pc:spChg>
        <pc:spChg chg="add del">
          <ac:chgData name="Denzel Chikaka" userId="4f2156c35e6ccee0" providerId="LiveId" clId="{E0B8B075-C8B7-420D-A93C-B5AE8A7519BF}" dt="2023-08-21T12:47:08.663" v="4803" actId="26606"/>
          <ac:spMkLst>
            <pc:docMk/>
            <pc:sldMk cId="2798207208" sldId="267"/>
            <ac:spMk id="17" creationId="{FBEA8A33-C0D0-416D-8359-724B8828C7C3}"/>
          </ac:spMkLst>
        </pc:spChg>
        <pc:spChg chg="add">
          <ac:chgData name="Denzel Chikaka" userId="4f2156c35e6ccee0" providerId="LiveId" clId="{E0B8B075-C8B7-420D-A93C-B5AE8A7519BF}" dt="2023-08-21T12:47:08.682" v="4804" actId="26606"/>
          <ac:spMkLst>
            <pc:docMk/>
            <pc:sldMk cId="2798207208" sldId="267"/>
            <ac:spMk id="20" creationId="{0E807223-DF88-4D6D-970E-08919E5E02EB}"/>
          </ac:spMkLst>
        </pc:spChg>
        <pc:spChg chg="add">
          <ac:chgData name="Denzel Chikaka" userId="4f2156c35e6ccee0" providerId="LiveId" clId="{E0B8B075-C8B7-420D-A93C-B5AE8A7519BF}" dt="2023-08-21T12:47:08.682" v="4804" actId="26606"/>
          <ac:spMkLst>
            <pc:docMk/>
            <pc:sldMk cId="2798207208" sldId="267"/>
            <ac:spMk id="21" creationId="{C96282C0-351C-48EE-A89D-D662C5DB2509}"/>
          </ac:spMkLst>
        </pc:spChg>
        <pc:spChg chg="add">
          <ac:chgData name="Denzel Chikaka" userId="4f2156c35e6ccee0" providerId="LiveId" clId="{E0B8B075-C8B7-420D-A93C-B5AE8A7519BF}" dt="2023-08-21T12:47:08.682" v="4804" actId="26606"/>
          <ac:spMkLst>
            <pc:docMk/>
            <pc:sldMk cId="2798207208" sldId="267"/>
            <ac:spMk id="23" creationId="{1B35EC73-2F87-44A7-B231-910536590D14}"/>
          </ac:spMkLst>
        </pc:spChg>
        <pc:picChg chg="add del">
          <ac:chgData name="Denzel Chikaka" userId="4f2156c35e6ccee0" providerId="LiveId" clId="{E0B8B075-C8B7-420D-A93C-B5AE8A7519BF}" dt="2023-08-21T12:47:04.477" v="4801" actId="26606"/>
          <ac:picMkLst>
            <pc:docMk/>
            <pc:sldMk cId="2798207208" sldId="267"/>
            <ac:picMk id="5" creationId="{72D691C5-C2D7-5312-A377-C538EB6F7A0D}"/>
          </ac:picMkLst>
        </pc:picChg>
        <pc:picChg chg="add del">
          <ac:chgData name="Denzel Chikaka" userId="4f2156c35e6ccee0" providerId="LiveId" clId="{E0B8B075-C8B7-420D-A93C-B5AE8A7519BF}" dt="2023-08-21T12:47:08.663" v="4803" actId="26606"/>
          <ac:picMkLst>
            <pc:docMk/>
            <pc:sldMk cId="2798207208" sldId="267"/>
            <ac:picMk id="18" creationId="{03C65D21-D365-DAA3-F150-087CEA198ACF}"/>
          </ac:picMkLst>
        </pc:picChg>
        <pc:picChg chg="add">
          <ac:chgData name="Denzel Chikaka" userId="4f2156c35e6ccee0" providerId="LiveId" clId="{E0B8B075-C8B7-420D-A93C-B5AE8A7519BF}" dt="2023-08-21T12:47:08.682" v="4804" actId="26606"/>
          <ac:picMkLst>
            <pc:docMk/>
            <pc:sldMk cId="2798207208" sldId="267"/>
            <ac:picMk id="22" creationId="{72D691C5-C2D7-5312-A377-C538EB6F7A0D}"/>
          </ac:picMkLst>
        </pc:picChg>
      </pc:sldChg>
      <pc:sldChg chg="addSp modSp mod setBg setClrOvrMap">
        <pc:chgData name="Denzel Chikaka" userId="4f2156c35e6ccee0" providerId="LiveId" clId="{E0B8B075-C8B7-420D-A93C-B5AE8A7519BF}" dt="2023-08-21T12:48:11.259" v="4808" actId="313"/>
        <pc:sldMkLst>
          <pc:docMk/>
          <pc:sldMk cId="3282018143" sldId="268"/>
        </pc:sldMkLst>
        <pc:spChg chg="mod">
          <ac:chgData name="Denzel Chikaka" userId="4f2156c35e6ccee0" providerId="LiveId" clId="{E0B8B075-C8B7-420D-A93C-B5AE8A7519BF}" dt="2023-08-21T12:47:22.568" v="4805" actId="26606"/>
          <ac:spMkLst>
            <pc:docMk/>
            <pc:sldMk cId="3282018143" sldId="268"/>
            <ac:spMk id="2" creationId="{2B170961-0DE8-6CA5-4B4C-74304DAD342E}"/>
          </ac:spMkLst>
        </pc:spChg>
        <pc:spChg chg="mod">
          <ac:chgData name="Denzel Chikaka" userId="4f2156c35e6ccee0" providerId="LiveId" clId="{E0B8B075-C8B7-420D-A93C-B5AE8A7519BF}" dt="2023-08-21T12:48:11.259" v="4808" actId="313"/>
          <ac:spMkLst>
            <pc:docMk/>
            <pc:sldMk cId="3282018143" sldId="268"/>
            <ac:spMk id="3" creationId="{9EF6D429-B6AB-D227-4DE8-6F7DD7479753}"/>
          </ac:spMkLst>
        </pc:spChg>
        <pc:spChg chg="add">
          <ac:chgData name="Denzel Chikaka" userId="4f2156c35e6ccee0" providerId="LiveId" clId="{E0B8B075-C8B7-420D-A93C-B5AE8A7519BF}" dt="2023-08-21T12:47:22.568" v="4805" actId="26606"/>
          <ac:spMkLst>
            <pc:docMk/>
            <pc:sldMk cId="3282018143" sldId="268"/>
            <ac:spMk id="9" creationId="{0E807223-DF88-4D6D-970E-08919E5E02EB}"/>
          </ac:spMkLst>
        </pc:spChg>
        <pc:spChg chg="add">
          <ac:chgData name="Denzel Chikaka" userId="4f2156c35e6ccee0" providerId="LiveId" clId="{E0B8B075-C8B7-420D-A93C-B5AE8A7519BF}" dt="2023-08-21T12:47:22.568" v="4805" actId="26606"/>
          <ac:spMkLst>
            <pc:docMk/>
            <pc:sldMk cId="3282018143" sldId="268"/>
            <ac:spMk id="11" creationId="{C96282C0-351C-48EE-A89D-D662C5DB2509}"/>
          </ac:spMkLst>
        </pc:spChg>
        <pc:spChg chg="add">
          <ac:chgData name="Denzel Chikaka" userId="4f2156c35e6ccee0" providerId="LiveId" clId="{E0B8B075-C8B7-420D-A93C-B5AE8A7519BF}" dt="2023-08-21T12:47:22.568" v="4805" actId="26606"/>
          <ac:spMkLst>
            <pc:docMk/>
            <pc:sldMk cId="3282018143" sldId="268"/>
            <ac:spMk id="13" creationId="{1B35EC73-2F87-44A7-B231-910536590D14}"/>
          </ac:spMkLst>
        </pc:spChg>
        <pc:picChg chg="add">
          <ac:chgData name="Denzel Chikaka" userId="4f2156c35e6ccee0" providerId="LiveId" clId="{E0B8B075-C8B7-420D-A93C-B5AE8A7519BF}" dt="2023-08-21T12:47:22.568" v="4805" actId="26606"/>
          <ac:picMkLst>
            <pc:docMk/>
            <pc:sldMk cId="3282018143" sldId="268"/>
            <ac:picMk id="5" creationId="{80ACAA77-3681-E1A4-A40F-E0234D63AC40}"/>
          </ac:picMkLst>
        </pc:picChg>
      </pc:sldChg>
      <pc:sldChg chg="del">
        <pc:chgData name="Denzel Chikaka" userId="4f2156c35e6ccee0" providerId="LiveId" clId="{E0B8B075-C8B7-420D-A93C-B5AE8A7519BF}" dt="2023-08-21T01:15:29.157" v="1552" actId="47"/>
        <pc:sldMkLst>
          <pc:docMk/>
          <pc:sldMk cId="36551246" sldId="269"/>
        </pc:sldMkLst>
      </pc:sldChg>
      <pc:sldChg chg="addSp modSp mod">
        <pc:chgData name="Denzel Chikaka" userId="4f2156c35e6ccee0" providerId="LiveId" clId="{E0B8B075-C8B7-420D-A93C-B5AE8A7519BF}" dt="2023-08-21T00:51:06.077" v="586" actId="20577"/>
        <pc:sldMkLst>
          <pc:docMk/>
          <pc:sldMk cId="3020449512" sldId="270"/>
        </pc:sldMkLst>
        <pc:spChg chg="mod">
          <ac:chgData name="Denzel Chikaka" userId="4f2156c35e6ccee0" providerId="LiveId" clId="{E0B8B075-C8B7-420D-A93C-B5AE8A7519BF}" dt="2023-08-21T00:41:16.716" v="25" actId="20577"/>
          <ac:spMkLst>
            <pc:docMk/>
            <pc:sldMk cId="3020449512" sldId="270"/>
            <ac:spMk id="3" creationId="{406FE52D-5F31-DCAA-9D0A-705BBAAE1BC8}"/>
          </ac:spMkLst>
        </pc:spChg>
        <pc:spChg chg="mod">
          <ac:chgData name="Denzel Chikaka" userId="4f2156c35e6ccee0" providerId="LiveId" clId="{E0B8B075-C8B7-420D-A93C-B5AE8A7519BF}" dt="2023-08-21T00:41:12.157" v="23" actId="20577"/>
          <ac:spMkLst>
            <pc:docMk/>
            <pc:sldMk cId="3020449512" sldId="270"/>
            <ac:spMk id="4" creationId="{7315C41B-BD60-7907-B676-3A356F8EF0C4}"/>
          </ac:spMkLst>
        </pc:spChg>
        <pc:spChg chg="mod">
          <ac:chgData name="Denzel Chikaka" userId="4f2156c35e6ccee0" providerId="LiveId" clId="{E0B8B075-C8B7-420D-A93C-B5AE8A7519BF}" dt="2023-08-21T00:41:50.361" v="46" actId="255"/>
          <ac:spMkLst>
            <pc:docMk/>
            <pc:sldMk cId="3020449512" sldId="270"/>
            <ac:spMk id="5" creationId="{C605BDF2-D6D2-F3BF-AE89-9692F40944F2}"/>
          </ac:spMkLst>
        </pc:spChg>
        <pc:spChg chg="mod">
          <ac:chgData name="Denzel Chikaka" userId="4f2156c35e6ccee0" providerId="LiveId" clId="{E0B8B075-C8B7-420D-A93C-B5AE8A7519BF}" dt="2023-08-21T00:42:07.187" v="59" actId="20577"/>
          <ac:spMkLst>
            <pc:docMk/>
            <pc:sldMk cId="3020449512" sldId="270"/>
            <ac:spMk id="6" creationId="{6FAE4CD1-F254-80B4-40AD-E08589D55333}"/>
          </ac:spMkLst>
        </pc:spChg>
        <pc:spChg chg="mod">
          <ac:chgData name="Denzel Chikaka" userId="4f2156c35e6ccee0" providerId="LiveId" clId="{E0B8B075-C8B7-420D-A93C-B5AE8A7519BF}" dt="2023-08-21T00:40:13.622" v="5" actId="1076"/>
          <ac:spMkLst>
            <pc:docMk/>
            <pc:sldMk cId="3020449512" sldId="270"/>
            <ac:spMk id="7" creationId="{F0C4D652-C1B9-EAD9-6BB8-F4230A0178C6}"/>
          </ac:spMkLst>
        </pc:spChg>
        <pc:spChg chg="mod">
          <ac:chgData name="Denzel Chikaka" userId="4f2156c35e6ccee0" providerId="LiveId" clId="{E0B8B075-C8B7-420D-A93C-B5AE8A7519BF}" dt="2023-08-21T00:40:06.312" v="4" actId="1076"/>
          <ac:spMkLst>
            <pc:docMk/>
            <pc:sldMk cId="3020449512" sldId="270"/>
            <ac:spMk id="8" creationId="{55D770D7-F5B9-6085-20E6-437FB9D53A63}"/>
          </ac:spMkLst>
        </pc:spChg>
        <pc:spChg chg="add mod">
          <ac:chgData name="Denzel Chikaka" userId="4f2156c35e6ccee0" providerId="LiveId" clId="{E0B8B075-C8B7-420D-A93C-B5AE8A7519BF}" dt="2023-08-21T00:40:03.313" v="3" actId="1076"/>
          <ac:spMkLst>
            <pc:docMk/>
            <pc:sldMk cId="3020449512" sldId="270"/>
            <ac:spMk id="11" creationId="{80C1C1B5-42C0-CDE6-5224-1CBC7C326352}"/>
          </ac:spMkLst>
        </pc:spChg>
        <pc:spChg chg="add mod">
          <ac:chgData name="Denzel Chikaka" userId="4f2156c35e6ccee0" providerId="LiveId" clId="{E0B8B075-C8B7-420D-A93C-B5AE8A7519BF}" dt="2023-08-21T00:40:30.445" v="9" actId="1076"/>
          <ac:spMkLst>
            <pc:docMk/>
            <pc:sldMk cId="3020449512" sldId="270"/>
            <ac:spMk id="12" creationId="{60C8C547-2343-507E-8E69-6DA48C651AA0}"/>
          </ac:spMkLst>
        </pc:spChg>
        <pc:spChg chg="add mod">
          <ac:chgData name="Denzel Chikaka" userId="4f2156c35e6ccee0" providerId="LiveId" clId="{E0B8B075-C8B7-420D-A93C-B5AE8A7519BF}" dt="2023-08-21T00:44:50.958" v="68" actId="14100"/>
          <ac:spMkLst>
            <pc:docMk/>
            <pc:sldMk cId="3020449512" sldId="270"/>
            <ac:spMk id="13" creationId="{3997AA76-79FB-6B82-D85D-FA574F1F435B}"/>
          </ac:spMkLst>
        </pc:spChg>
        <pc:spChg chg="add mod">
          <ac:chgData name="Denzel Chikaka" userId="4f2156c35e6ccee0" providerId="LiveId" clId="{E0B8B075-C8B7-420D-A93C-B5AE8A7519BF}" dt="2023-08-21T00:51:06.077" v="586" actId="20577"/>
          <ac:spMkLst>
            <pc:docMk/>
            <pc:sldMk cId="3020449512" sldId="270"/>
            <ac:spMk id="14" creationId="{E399C740-7292-1722-8FE6-CAF84C30E980}"/>
          </ac:spMkLst>
        </pc:spChg>
      </pc:sldChg>
      <pc:sldChg chg="addSp delSp modSp new mod setBg setClrOvrMap">
        <pc:chgData name="Denzel Chikaka" userId="4f2156c35e6ccee0" providerId="LiveId" clId="{E0B8B075-C8B7-420D-A93C-B5AE8A7519BF}" dt="2023-08-21T01:03:34.006" v="933" actId="20577"/>
        <pc:sldMkLst>
          <pc:docMk/>
          <pc:sldMk cId="68746091" sldId="271"/>
        </pc:sldMkLst>
        <pc:spChg chg="mod ord">
          <ac:chgData name="Denzel Chikaka" userId="4f2156c35e6ccee0" providerId="LiveId" clId="{E0B8B075-C8B7-420D-A93C-B5AE8A7519BF}" dt="2023-08-21T00:59:56.211" v="634" actId="27636"/>
          <ac:spMkLst>
            <pc:docMk/>
            <pc:sldMk cId="68746091" sldId="271"/>
            <ac:spMk id="2" creationId="{A21D8CC7-C623-8C1F-B566-504A7B02B70D}"/>
          </ac:spMkLst>
        </pc:spChg>
        <pc:spChg chg="del">
          <ac:chgData name="Denzel Chikaka" userId="4f2156c35e6ccee0" providerId="LiveId" clId="{E0B8B075-C8B7-420D-A93C-B5AE8A7519BF}" dt="2023-08-21T00:54:58.807" v="588"/>
          <ac:spMkLst>
            <pc:docMk/>
            <pc:sldMk cId="68746091" sldId="271"/>
            <ac:spMk id="3" creationId="{BAE956CE-17D8-852E-B5ED-DDA6F17134F0}"/>
          </ac:spMkLst>
        </pc:spChg>
        <pc:spChg chg="mod">
          <ac:chgData name="Denzel Chikaka" userId="4f2156c35e6ccee0" providerId="LiveId" clId="{E0B8B075-C8B7-420D-A93C-B5AE8A7519BF}" dt="2023-08-21T01:03:34.006" v="933" actId="20577"/>
          <ac:spMkLst>
            <pc:docMk/>
            <pc:sldMk cId="68746091" sldId="271"/>
            <ac:spMk id="4" creationId="{A39C8EB1-3BE8-89D8-E8AF-55E00E8F232B}"/>
          </ac:spMkLst>
        </pc:spChg>
        <pc:spChg chg="add">
          <ac:chgData name="Denzel Chikaka" userId="4f2156c35e6ccee0" providerId="LiveId" clId="{E0B8B075-C8B7-420D-A93C-B5AE8A7519BF}" dt="2023-08-21T00:55:26.077" v="589" actId="26606"/>
          <ac:spMkLst>
            <pc:docMk/>
            <pc:sldMk cId="68746091" sldId="271"/>
            <ac:spMk id="11" creationId="{0E807223-DF88-4D6D-970E-08919E5E02EB}"/>
          </ac:spMkLst>
        </pc:spChg>
        <pc:spChg chg="add">
          <ac:chgData name="Denzel Chikaka" userId="4f2156c35e6ccee0" providerId="LiveId" clId="{E0B8B075-C8B7-420D-A93C-B5AE8A7519BF}" dt="2023-08-21T00:55:26.077" v="589" actId="26606"/>
          <ac:spMkLst>
            <pc:docMk/>
            <pc:sldMk cId="68746091" sldId="271"/>
            <ac:spMk id="13" creationId="{3CBA2BA5-DF4D-437C-9273-F945CF857D8B}"/>
          </ac:spMkLst>
        </pc:spChg>
        <pc:spChg chg="add">
          <ac:chgData name="Denzel Chikaka" userId="4f2156c35e6ccee0" providerId="LiveId" clId="{E0B8B075-C8B7-420D-A93C-B5AE8A7519BF}" dt="2023-08-21T00:55:26.077" v="589" actId="26606"/>
          <ac:spMkLst>
            <pc:docMk/>
            <pc:sldMk cId="68746091" sldId="271"/>
            <ac:spMk id="15" creationId="{7754EA86-2D7A-4D51-B5F6-DA6349D5F4DC}"/>
          </ac:spMkLst>
        </pc:spChg>
        <pc:picChg chg="add mod">
          <ac:chgData name="Denzel Chikaka" userId="4f2156c35e6ccee0" providerId="LiveId" clId="{E0B8B075-C8B7-420D-A93C-B5AE8A7519BF}" dt="2023-08-21T00:55:26.077" v="589" actId="26606"/>
          <ac:picMkLst>
            <pc:docMk/>
            <pc:sldMk cId="68746091" sldId="271"/>
            <ac:picMk id="6" creationId="{12252AA3-B781-1747-4780-7ED76FC72B1C}"/>
          </ac:picMkLst>
        </pc:picChg>
      </pc:sldChg>
      <pc:sldChg chg="addSp delSp modSp new mod">
        <pc:chgData name="Denzel Chikaka" userId="4f2156c35e6ccee0" providerId="LiveId" clId="{E0B8B075-C8B7-420D-A93C-B5AE8A7519BF}" dt="2023-08-21T01:41:18.739" v="3277" actId="20577"/>
        <pc:sldMkLst>
          <pc:docMk/>
          <pc:sldMk cId="1023385809" sldId="272"/>
        </pc:sldMkLst>
        <pc:spChg chg="mod">
          <ac:chgData name="Denzel Chikaka" userId="4f2156c35e6ccee0" providerId="LiveId" clId="{E0B8B075-C8B7-420D-A93C-B5AE8A7519BF}" dt="2023-08-21T01:14:27.329" v="1551" actId="207"/>
          <ac:spMkLst>
            <pc:docMk/>
            <pc:sldMk cId="1023385809" sldId="272"/>
            <ac:spMk id="2" creationId="{8B33254C-5BE1-E809-7ED7-A788B1287E6C}"/>
          </ac:spMkLst>
        </pc:spChg>
        <pc:spChg chg="del">
          <ac:chgData name="Denzel Chikaka" userId="4f2156c35e6ccee0" providerId="LiveId" clId="{E0B8B075-C8B7-420D-A93C-B5AE8A7519BF}" dt="2023-08-21T01:05:59.776" v="935"/>
          <ac:spMkLst>
            <pc:docMk/>
            <pc:sldMk cId="1023385809" sldId="272"/>
            <ac:spMk id="3" creationId="{32C2FF86-F43B-84CB-5434-F29145AA23D0}"/>
          </ac:spMkLst>
        </pc:spChg>
        <pc:spChg chg="mod">
          <ac:chgData name="Denzel Chikaka" userId="4f2156c35e6ccee0" providerId="LiveId" clId="{E0B8B075-C8B7-420D-A93C-B5AE8A7519BF}" dt="2023-08-21T01:41:18.739" v="3277" actId="20577"/>
          <ac:spMkLst>
            <pc:docMk/>
            <pc:sldMk cId="1023385809" sldId="272"/>
            <ac:spMk id="4" creationId="{268AFAA0-1EBA-1DFE-327E-659D5FF27955}"/>
          </ac:spMkLst>
        </pc:spChg>
        <pc:picChg chg="add mod">
          <ac:chgData name="Denzel Chikaka" userId="4f2156c35e6ccee0" providerId="LiveId" clId="{E0B8B075-C8B7-420D-A93C-B5AE8A7519BF}" dt="2023-08-21T01:06:29.626" v="939" actId="14100"/>
          <ac:picMkLst>
            <pc:docMk/>
            <pc:sldMk cId="1023385809" sldId="272"/>
            <ac:picMk id="6" creationId="{45A2E5AD-379E-8400-F0D9-043D80D92DCD}"/>
          </ac:picMkLst>
        </pc:picChg>
      </pc:sldChg>
      <pc:sldChg chg="addSp delSp modSp new mod">
        <pc:chgData name="Denzel Chikaka" userId="4f2156c35e6ccee0" providerId="LiveId" clId="{E0B8B075-C8B7-420D-A93C-B5AE8A7519BF}" dt="2023-08-21T01:42:03.231" v="3288" actId="20577"/>
        <pc:sldMkLst>
          <pc:docMk/>
          <pc:sldMk cId="4254916728" sldId="273"/>
        </pc:sldMkLst>
        <pc:spChg chg="mod">
          <ac:chgData name="Denzel Chikaka" userId="4f2156c35e6ccee0" providerId="LiveId" clId="{E0B8B075-C8B7-420D-A93C-B5AE8A7519BF}" dt="2023-08-21T01:20:05.325" v="1590" actId="14100"/>
          <ac:spMkLst>
            <pc:docMk/>
            <pc:sldMk cId="4254916728" sldId="273"/>
            <ac:spMk id="2" creationId="{47E2A42B-4DA3-C5A5-ABE1-56D9E377A586}"/>
          </ac:spMkLst>
        </pc:spChg>
        <pc:spChg chg="add mod">
          <ac:chgData name="Denzel Chikaka" userId="4f2156c35e6ccee0" providerId="LiveId" clId="{E0B8B075-C8B7-420D-A93C-B5AE8A7519BF}" dt="2023-08-21T01:42:03.231" v="3288" actId="20577"/>
          <ac:spMkLst>
            <pc:docMk/>
            <pc:sldMk cId="4254916728" sldId="273"/>
            <ac:spMk id="3" creationId="{A1227D21-D57F-6550-B7C4-E531D33CB8FC}"/>
          </ac:spMkLst>
        </pc:spChg>
        <pc:spChg chg="add del">
          <ac:chgData name="Denzel Chikaka" userId="4f2156c35e6ccee0" providerId="LiveId" clId="{E0B8B075-C8B7-420D-A93C-B5AE8A7519BF}" dt="2023-08-21T01:39:21.519" v="3125"/>
          <ac:spMkLst>
            <pc:docMk/>
            <pc:sldMk cId="4254916728" sldId="273"/>
            <ac:spMk id="4" creationId="{08F1C40D-96E1-35D1-9200-C6748B67CFBD}"/>
          </ac:spMkLst>
        </pc:spChg>
      </pc:sldChg>
      <pc:sldChg chg="addSp modSp new mod">
        <pc:chgData name="Denzel Chikaka" userId="4f2156c35e6ccee0" providerId="LiveId" clId="{E0B8B075-C8B7-420D-A93C-B5AE8A7519BF}" dt="2023-08-21T08:27:27.277" v="4108" actId="20577"/>
        <pc:sldMkLst>
          <pc:docMk/>
          <pc:sldMk cId="2232168761" sldId="274"/>
        </pc:sldMkLst>
        <pc:spChg chg="add mod">
          <ac:chgData name="Denzel Chikaka" userId="4f2156c35e6ccee0" providerId="LiveId" clId="{E0B8B075-C8B7-420D-A93C-B5AE8A7519BF}" dt="2023-08-21T08:27:27.277" v="4108" actId="20577"/>
          <ac:spMkLst>
            <pc:docMk/>
            <pc:sldMk cId="2232168761" sldId="274"/>
            <ac:spMk id="2" creationId="{4D3E104E-BD1A-FEB1-85FE-0649EE2A18BE}"/>
          </ac:spMkLst>
        </pc:spChg>
        <pc:picChg chg="add mod">
          <ac:chgData name="Denzel Chikaka" userId="4f2156c35e6ccee0" providerId="LiveId" clId="{E0B8B075-C8B7-420D-A93C-B5AE8A7519BF}" dt="2023-08-21T02:03:21.686" v="4092" actId="14100"/>
          <ac:picMkLst>
            <pc:docMk/>
            <pc:sldMk cId="2232168761" sldId="274"/>
            <ac:picMk id="4" creationId="{0D612C4C-9848-A65E-32C2-79AB6CCEA301}"/>
          </ac:picMkLst>
        </pc:picChg>
      </pc:sldChg>
      <pc:sldChg chg="addSp delSp modSp new mod setBg setClrOvrMap">
        <pc:chgData name="Denzel Chikaka" userId="4f2156c35e6ccee0" providerId="LiveId" clId="{E0B8B075-C8B7-420D-A93C-B5AE8A7519BF}" dt="2023-08-21T12:48:46.539" v="4811" actId="20577"/>
        <pc:sldMkLst>
          <pc:docMk/>
          <pc:sldMk cId="1727284257" sldId="275"/>
        </pc:sldMkLst>
        <pc:spChg chg="mod ord">
          <ac:chgData name="Denzel Chikaka" userId="4f2156c35e6ccee0" providerId="LiveId" clId="{E0B8B075-C8B7-420D-A93C-B5AE8A7519BF}" dt="2023-08-21T12:44:10.009" v="4749" actId="20577"/>
          <ac:spMkLst>
            <pc:docMk/>
            <pc:sldMk cId="1727284257" sldId="275"/>
            <ac:spMk id="2" creationId="{3747F0E7-8D10-EFEA-D785-9029939E0ED3}"/>
          </ac:spMkLst>
        </pc:spChg>
        <pc:spChg chg="del">
          <ac:chgData name="Denzel Chikaka" userId="4f2156c35e6ccee0" providerId="LiveId" clId="{E0B8B075-C8B7-420D-A93C-B5AE8A7519BF}" dt="2023-08-21T12:32:23.649" v="4131"/>
          <ac:spMkLst>
            <pc:docMk/>
            <pc:sldMk cId="1727284257" sldId="275"/>
            <ac:spMk id="3" creationId="{5A20A49A-5CA9-CEA2-B7BC-A52094AD4BA0}"/>
          </ac:spMkLst>
        </pc:spChg>
        <pc:spChg chg="mod">
          <ac:chgData name="Denzel Chikaka" userId="4f2156c35e6ccee0" providerId="LiveId" clId="{E0B8B075-C8B7-420D-A93C-B5AE8A7519BF}" dt="2023-08-21T12:48:46.539" v="4811" actId="20577"/>
          <ac:spMkLst>
            <pc:docMk/>
            <pc:sldMk cId="1727284257" sldId="275"/>
            <ac:spMk id="4" creationId="{5D839691-E6A6-8283-FC18-827A4CB873AB}"/>
          </ac:spMkLst>
        </pc:spChg>
        <pc:spChg chg="add del mod">
          <ac:chgData name="Denzel Chikaka" userId="4f2156c35e6ccee0" providerId="LiveId" clId="{E0B8B075-C8B7-420D-A93C-B5AE8A7519BF}" dt="2023-08-21T12:33:39.991" v="4135"/>
          <ac:spMkLst>
            <pc:docMk/>
            <pc:sldMk cId="1727284257" sldId="275"/>
            <ac:spMk id="8" creationId="{2AB02578-C7F9-D0C6-3FB7-C108352AC11E}"/>
          </ac:spMkLst>
        </pc:spChg>
        <pc:spChg chg="add del">
          <ac:chgData name="Denzel Chikaka" userId="4f2156c35e6ccee0" providerId="LiveId" clId="{E0B8B075-C8B7-420D-A93C-B5AE8A7519BF}" dt="2023-08-21T12:33:42.712" v="4136" actId="26606"/>
          <ac:spMkLst>
            <pc:docMk/>
            <pc:sldMk cId="1727284257" sldId="275"/>
            <ac:spMk id="11" creationId="{0E807223-DF88-4D6D-970E-08919E5E02EB}"/>
          </ac:spMkLst>
        </pc:spChg>
        <pc:spChg chg="add del">
          <ac:chgData name="Denzel Chikaka" userId="4f2156c35e6ccee0" providerId="LiveId" clId="{E0B8B075-C8B7-420D-A93C-B5AE8A7519BF}" dt="2023-08-21T12:33:42.712" v="4136" actId="26606"/>
          <ac:spMkLst>
            <pc:docMk/>
            <pc:sldMk cId="1727284257" sldId="275"/>
            <ac:spMk id="13" creationId="{3CBA2BA5-DF4D-437C-9273-F945CF857D8B}"/>
          </ac:spMkLst>
        </pc:spChg>
        <pc:spChg chg="add del">
          <ac:chgData name="Denzel Chikaka" userId="4f2156c35e6ccee0" providerId="LiveId" clId="{E0B8B075-C8B7-420D-A93C-B5AE8A7519BF}" dt="2023-08-21T12:33:42.712" v="4136" actId="26606"/>
          <ac:spMkLst>
            <pc:docMk/>
            <pc:sldMk cId="1727284257" sldId="275"/>
            <ac:spMk id="15" creationId="{7754EA86-2D7A-4D51-B5F6-DA6349D5F4DC}"/>
          </ac:spMkLst>
        </pc:spChg>
        <pc:spChg chg="add">
          <ac:chgData name="Denzel Chikaka" userId="4f2156c35e6ccee0" providerId="LiveId" clId="{E0B8B075-C8B7-420D-A93C-B5AE8A7519BF}" dt="2023-08-21T12:33:42.712" v="4136" actId="26606"/>
          <ac:spMkLst>
            <pc:docMk/>
            <pc:sldMk cId="1727284257" sldId="275"/>
            <ac:spMk id="20" creationId="{0E807223-DF88-4D6D-970E-08919E5E02EB}"/>
          </ac:spMkLst>
        </pc:spChg>
        <pc:spChg chg="add">
          <ac:chgData name="Denzel Chikaka" userId="4f2156c35e6ccee0" providerId="LiveId" clId="{E0B8B075-C8B7-420D-A93C-B5AE8A7519BF}" dt="2023-08-21T12:33:42.712" v="4136" actId="26606"/>
          <ac:spMkLst>
            <pc:docMk/>
            <pc:sldMk cId="1727284257" sldId="275"/>
            <ac:spMk id="22" creationId="{3CBA2BA5-DF4D-437C-9273-F945CF857D8B}"/>
          </ac:spMkLst>
        </pc:spChg>
        <pc:spChg chg="add">
          <ac:chgData name="Denzel Chikaka" userId="4f2156c35e6ccee0" providerId="LiveId" clId="{E0B8B075-C8B7-420D-A93C-B5AE8A7519BF}" dt="2023-08-21T12:33:42.712" v="4136" actId="26606"/>
          <ac:spMkLst>
            <pc:docMk/>
            <pc:sldMk cId="1727284257" sldId="275"/>
            <ac:spMk id="24" creationId="{7754EA86-2D7A-4D51-B5F6-DA6349D5F4DC}"/>
          </ac:spMkLst>
        </pc:spChg>
        <pc:picChg chg="add del mod">
          <ac:chgData name="Denzel Chikaka" userId="4f2156c35e6ccee0" providerId="LiveId" clId="{E0B8B075-C8B7-420D-A93C-B5AE8A7519BF}" dt="2023-08-21T12:33:00.625" v="4134" actId="478"/>
          <ac:picMkLst>
            <pc:docMk/>
            <pc:sldMk cId="1727284257" sldId="275"/>
            <ac:picMk id="6" creationId="{2BD23720-8BD4-8A17-9FAE-EDD59A59D458}"/>
          </ac:picMkLst>
        </pc:picChg>
        <pc:picChg chg="add mod ord">
          <ac:chgData name="Denzel Chikaka" userId="4f2156c35e6ccee0" providerId="LiveId" clId="{E0B8B075-C8B7-420D-A93C-B5AE8A7519BF}" dt="2023-08-21T12:33:42.712" v="4136" actId="26606"/>
          <ac:picMkLst>
            <pc:docMk/>
            <pc:sldMk cId="1727284257" sldId="275"/>
            <ac:picMk id="10" creationId="{8A832A07-1E3F-4A84-6A85-B8792E4D21AF}"/>
          </ac:picMkLst>
        </pc:picChg>
      </pc:sldChg>
      <pc:sldChg chg="modSp new del mod">
        <pc:chgData name="Denzel Chikaka" userId="4f2156c35e6ccee0" providerId="LiveId" clId="{E0B8B075-C8B7-420D-A93C-B5AE8A7519BF}" dt="2023-08-21T12:18:34.536" v="4117" actId="2696"/>
        <pc:sldMkLst>
          <pc:docMk/>
          <pc:sldMk cId="3148787011" sldId="275"/>
        </pc:sldMkLst>
        <pc:spChg chg="mod">
          <ac:chgData name="Denzel Chikaka" userId="4f2156c35e6ccee0" providerId="LiveId" clId="{E0B8B075-C8B7-420D-A93C-B5AE8A7519BF}" dt="2023-08-21T12:18:27.666" v="4116" actId="20577"/>
          <ac:spMkLst>
            <pc:docMk/>
            <pc:sldMk cId="3148787011" sldId="275"/>
            <ac:spMk id="2" creationId="{A6990B61-C840-9100-45B7-A9B051D1713C}"/>
          </ac:spMkLst>
        </pc:spChg>
      </pc:sldChg>
      <pc:sldChg chg="addSp delSp modSp new mod setBg">
        <pc:chgData name="Denzel Chikaka" userId="4f2156c35e6ccee0" providerId="LiveId" clId="{E0B8B075-C8B7-420D-A93C-B5AE8A7519BF}" dt="2023-08-21T12:46:02.169" v="4799" actId="20577"/>
        <pc:sldMkLst>
          <pc:docMk/>
          <pc:sldMk cId="328075710" sldId="276"/>
        </pc:sldMkLst>
        <pc:spChg chg="mod">
          <ac:chgData name="Denzel Chikaka" userId="4f2156c35e6ccee0" providerId="LiveId" clId="{E0B8B075-C8B7-420D-A93C-B5AE8A7519BF}" dt="2023-08-21T12:45:54.348" v="4788" actId="20577"/>
          <ac:spMkLst>
            <pc:docMk/>
            <pc:sldMk cId="328075710" sldId="276"/>
            <ac:spMk id="2" creationId="{911038BD-075E-A665-2D77-0F712563D6C0}"/>
          </ac:spMkLst>
        </pc:spChg>
        <pc:spChg chg="mod">
          <ac:chgData name="Denzel Chikaka" userId="4f2156c35e6ccee0" providerId="LiveId" clId="{E0B8B075-C8B7-420D-A93C-B5AE8A7519BF}" dt="2023-08-21T12:46:02.169" v="4799" actId="20577"/>
          <ac:spMkLst>
            <pc:docMk/>
            <pc:sldMk cId="328075710" sldId="276"/>
            <ac:spMk id="3" creationId="{75CE1367-3E4E-94DF-E197-F11CDE4BCA02}"/>
          </ac:spMkLst>
        </pc:spChg>
        <pc:spChg chg="add del">
          <ac:chgData name="Denzel Chikaka" userId="4f2156c35e6ccee0" providerId="LiveId" clId="{E0B8B075-C8B7-420D-A93C-B5AE8A7519BF}" dt="2023-08-21T12:45:05.525" v="4753" actId="26606"/>
          <ac:spMkLst>
            <pc:docMk/>
            <pc:sldMk cId="328075710" sldId="276"/>
            <ac:spMk id="9" creationId="{310B1DD0-264A-47E3-A16A-C87AFA51E68A}"/>
          </ac:spMkLst>
        </pc:spChg>
        <pc:spChg chg="add del">
          <ac:chgData name="Denzel Chikaka" userId="4f2156c35e6ccee0" providerId="LiveId" clId="{E0B8B075-C8B7-420D-A93C-B5AE8A7519BF}" dt="2023-08-21T12:45:05.525" v="4753" actId="26606"/>
          <ac:spMkLst>
            <pc:docMk/>
            <pc:sldMk cId="328075710" sldId="276"/>
            <ac:spMk id="11" creationId="{69C1BB7B-F21E-41A2-B30C-D8507B960282}"/>
          </ac:spMkLst>
        </pc:spChg>
        <pc:spChg chg="add del">
          <ac:chgData name="Denzel Chikaka" userId="4f2156c35e6ccee0" providerId="LiveId" clId="{E0B8B075-C8B7-420D-A93C-B5AE8A7519BF}" dt="2023-08-21T12:45:05.525" v="4753" actId="26606"/>
          <ac:spMkLst>
            <pc:docMk/>
            <pc:sldMk cId="328075710" sldId="276"/>
            <ac:spMk id="13" creationId="{DF6D7DDE-F8A1-4105-9729-F9EB5F81A360}"/>
          </ac:spMkLst>
        </pc:spChg>
        <pc:spChg chg="add del">
          <ac:chgData name="Denzel Chikaka" userId="4f2156c35e6ccee0" providerId="LiveId" clId="{E0B8B075-C8B7-420D-A93C-B5AE8A7519BF}" dt="2023-08-21T12:45:14.124" v="4755" actId="26606"/>
          <ac:spMkLst>
            <pc:docMk/>
            <pc:sldMk cId="328075710" sldId="276"/>
            <ac:spMk id="16" creationId="{F33867FC-EB8E-4B00-B7D5-7967D9DF1C62}"/>
          </ac:spMkLst>
        </pc:spChg>
        <pc:spChg chg="add del">
          <ac:chgData name="Denzel Chikaka" userId="4f2156c35e6ccee0" providerId="LiveId" clId="{E0B8B075-C8B7-420D-A93C-B5AE8A7519BF}" dt="2023-08-21T12:45:14.124" v="4755" actId="26606"/>
          <ac:spMkLst>
            <pc:docMk/>
            <pc:sldMk cId="328075710" sldId="276"/>
            <ac:spMk id="17" creationId="{D69E00ED-B0F1-4570-A74E-E05D0E9A86C9}"/>
          </ac:spMkLst>
        </pc:spChg>
        <pc:spChg chg="add del">
          <ac:chgData name="Denzel Chikaka" userId="4f2156c35e6ccee0" providerId="LiveId" clId="{E0B8B075-C8B7-420D-A93C-B5AE8A7519BF}" dt="2023-08-21T12:45:14.124" v="4755" actId="26606"/>
          <ac:spMkLst>
            <pc:docMk/>
            <pc:sldMk cId="328075710" sldId="276"/>
            <ac:spMk id="18" creationId="{074D0BE7-DDD8-46AB-A2C1-5B7FFD921AE2}"/>
          </ac:spMkLst>
        </pc:spChg>
        <pc:spChg chg="add">
          <ac:chgData name="Denzel Chikaka" userId="4f2156c35e6ccee0" providerId="LiveId" clId="{E0B8B075-C8B7-420D-A93C-B5AE8A7519BF}" dt="2023-08-21T12:45:14.144" v="4756" actId="26606"/>
          <ac:spMkLst>
            <pc:docMk/>
            <pc:sldMk cId="328075710" sldId="276"/>
            <ac:spMk id="21" creationId="{310B1DD0-264A-47E3-A16A-C87AFA51E68A}"/>
          </ac:spMkLst>
        </pc:spChg>
        <pc:spChg chg="add">
          <ac:chgData name="Denzel Chikaka" userId="4f2156c35e6ccee0" providerId="LiveId" clId="{E0B8B075-C8B7-420D-A93C-B5AE8A7519BF}" dt="2023-08-21T12:45:14.144" v="4756" actId="26606"/>
          <ac:spMkLst>
            <pc:docMk/>
            <pc:sldMk cId="328075710" sldId="276"/>
            <ac:spMk id="22" creationId="{69C1BB7B-F21E-41A2-B30C-D8507B960282}"/>
          </ac:spMkLst>
        </pc:spChg>
        <pc:spChg chg="add">
          <ac:chgData name="Denzel Chikaka" userId="4f2156c35e6ccee0" providerId="LiveId" clId="{E0B8B075-C8B7-420D-A93C-B5AE8A7519BF}" dt="2023-08-21T12:45:14.144" v="4756" actId="26606"/>
          <ac:spMkLst>
            <pc:docMk/>
            <pc:sldMk cId="328075710" sldId="276"/>
            <ac:spMk id="23" creationId="{DF6D7DDE-F8A1-4105-9729-F9EB5F81A360}"/>
          </ac:spMkLst>
        </pc:spChg>
        <pc:picChg chg="add del">
          <ac:chgData name="Denzel Chikaka" userId="4f2156c35e6ccee0" providerId="LiveId" clId="{E0B8B075-C8B7-420D-A93C-B5AE8A7519BF}" dt="2023-08-21T12:45:05.525" v="4753" actId="26606"/>
          <ac:picMkLst>
            <pc:docMk/>
            <pc:sldMk cId="328075710" sldId="276"/>
            <ac:picMk id="5" creationId="{CD20800B-2E14-77A4-ECEE-EEEFCF173C9D}"/>
          </ac:picMkLst>
        </pc:picChg>
        <pc:picChg chg="add del">
          <ac:chgData name="Denzel Chikaka" userId="4f2156c35e6ccee0" providerId="LiveId" clId="{E0B8B075-C8B7-420D-A93C-B5AE8A7519BF}" dt="2023-08-21T12:45:14.124" v="4755" actId="26606"/>
          <ac:picMkLst>
            <pc:docMk/>
            <pc:sldMk cId="328075710" sldId="276"/>
            <ac:picMk id="15" creationId="{AF4765C4-DE92-89FF-B60A-10D15DC9F779}"/>
          </ac:picMkLst>
        </pc:picChg>
        <pc:picChg chg="add">
          <ac:chgData name="Denzel Chikaka" userId="4f2156c35e6ccee0" providerId="LiveId" clId="{E0B8B075-C8B7-420D-A93C-B5AE8A7519BF}" dt="2023-08-21T12:45:14.144" v="4756" actId="26606"/>
          <ac:picMkLst>
            <pc:docMk/>
            <pc:sldMk cId="328075710" sldId="276"/>
            <ac:picMk id="20" creationId="{CD20800B-2E14-77A4-ECEE-EEEFCF173C9D}"/>
          </ac:picMkLst>
        </pc:picChg>
      </pc:sldChg>
    </pc:docChg>
  </pc:docChgLst>
</pc:chgInfo>
</file>

<file path=ppt/media/image1.jpg>
</file>

<file path=ppt/media/image2.jpeg>
</file>

<file path=ppt/media/image3.jpe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8/21/2023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8/21/2023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8/21/2023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8/21/2023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8/21/2023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8/21/2023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8/21/2023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8/21/2023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8/21/2023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8/21/2023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8/21/2023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8/21/2023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8/21/2023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76971"/>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ZW"/>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200" b="1" u="sng" dirty="0">
                <a:solidFill>
                  <a:srgbClr val="FFFFFF"/>
                </a:solidFill>
                <a:effectLst>
                  <a:outerShdw blurRad="38100" dist="38100" dir="2700000" algn="tl">
                    <a:srgbClr val="000000">
                      <a:alpha val="43137"/>
                    </a:srgbClr>
                  </a:outerShdw>
                </a:effectLst>
                <a:highlight>
                  <a:srgbClr val="008080"/>
                </a:highlight>
              </a:rPr>
              <a:t>Closer look at the Engulfing pattern </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343832"/>
            <a:ext cx="5268177" cy="607280"/>
          </a:xfrm>
        </p:spPr>
        <p:txBody>
          <a:bodyPr>
            <a:normAutofit fontScale="85000" lnSpcReduction="20000"/>
          </a:bodyPr>
          <a:lstStyle/>
          <a:p>
            <a:pPr algn="l">
              <a:spcAft>
                <a:spcPts val="600"/>
              </a:spcAft>
            </a:pPr>
            <a:r>
              <a:rPr lang="en-US" sz="1800" dirty="0">
                <a:solidFill>
                  <a:schemeClr val="tx2">
                    <a:lumMod val="50000"/>
                    <a:lumOff val="50000"/>
                  </a:schemeClr>
                </a:solidFill>
              </a:rPr>
              <a:t>Data Science research final project by:</a:t>
            </a:r>
          </a:p>
          <a:p>
            <a:pPr algn="l">
              <a:spcAft>
                <a:spcPts val="600"/>
              </a:spcAft>
            </a:pPr>
            <a:r>
              <a:rPr lang="en-US" sz="1800" dirty="0">
                <a:solidFill>
                  <a:schemeClr val="tx2">
                    <a:lumMod val="50000"/>
                    <a:lumOff val="50000"/>
                  </a:schemeClr>
                </a:solidFill>
              </a:rPr>
              <a:t>Denzel Tatenda Chikaka </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0" name="Picture 4">
            <a:extLst>
              <a:ext uri="{FF2B5EF4-FFF2-40B4-BE49-F238E27FC236}">
                <a16:creationId xmlns:a16="http://schemas.microsoft.com/office/drawing/2014/main" id="{CD20800B-2E14-77A4-ECEE-EEEFCF173C9D}"/>
              </a:ext>
            </a:extLst>
          </p:cNvPr>
          <p:cNvPicPr>
            <a:picLocks noChangeAspect="1"/>
          </p:cNvPicPr>
          <p:nvPr/>
        </p:nvPicPr>
        <p:blipFill rotWithShape="1">
          <a:blip r:embed="rId2"/>
          <a:srcRect t="3814" b="2026"/>
          <a:stretch/>
        </p:blipFill>
        <p:spPr>
          <a:xfrm>
            <a:off x="20" y="10"/>
            <a:ext cx="12191980" cy="6859300"/>
          </a:xfrm>
          <a:prstGeom prst="rect">
            <a:avLst/>
          </a:prstGeom>
        </p:spPr>
      </p:pic>
      <p:sp>
        <p:nvSpPr>
          <p:cNvPr id="21" name="Rectangle 8">
            <a:extLst>
              <a:ext uri="{FF2B5EF4-FFF2-40B4-BE49-F238E27FC236}">
                <a16:creationId xmlns:a16="http://schemas.microsoft.com/office/drawing/2014/main" id="{310B1DD0-264A-47E3-A16A-C87AFA51E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6">
            <a:extLst>
              <a:ext uri="{FF2B5EF4-FFF2-40B4-BE49-F238E27FC236}">
                <a16:creationId xmlns:a16="http://schemas.microsoft.com/office/drawing/2014/main" id="{69C1BB7B-F21E-41A2-B30C-D8507B960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bg2"/>
          </a:solidFill>
          <a:ln w="0">
            <a:noFill/>
            <a:prstDash val="solid"/>
            <a:round/>
            <a:headEnd/>
            <a:tailEnd/>
          </a:ln>
        </p:spPr>
        <p:txBody>
          <a:bodyPr/>
          <a:lstStyle/>
          <a:p>
            <a:endParaRPr lang="en-ZW"/>
          </a:p>
        </p:txBody>
      </p:sp>
      <p:sp>
        <p:nvSpPr>
          <p:cNvPr id="23" name="Freeform 6">
            <a:extLst>
              <a:ext uri="{FF2B5EF4-FFF2-40B4-BE49-F238E27FC236}">
                <a16:creationId xmlns:a16="http://schemas.microsoft.com/office/drawing/2014/main" id="{DF6D7DDE-F8A1-4105-9729-F9EB5F81A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bg2"/>
          </a:solidFill>
          <a:ln w="0">
            <a:noFill/>
            <a:prstDash val="solid"/>
            <a:round/>
            <a:headEnd/>
            <a:tailEnd/>
          </a:ln>
        </p:spPr>
        <p:txBody>
          <a:bodyPr/>
          <a:lstStyle/>
          <a:p>
            <a:endParaRPr lang="en-ZW"/>
          </a:p>
        </p:txBody>
      </p:sp>
      <p:sp>
        <p:nvSpPr>
          <p:cNvPr id="2" name="Title 1">
            <a:extLst>
              <a:ext uri="{FF2B5EF4-FFF2-40B4-BE49-F238E27FC236}">
                <a16:creationId xmlns:a16="http://schemas.microsoft.com/office/drawing/2014/main" id="{911038BD-075E-A665-2D77-0F712563D6C0}"/>
              </a:ext>
            </a:extLst>
          </p:cNvPr>
          <p:cNvSpPr>
            <a:spLocks noGrp="1"/>
          </p:cNvSpPr>
          <p:nvPr>
            <p:ph type="ctrTitle"/>
          </p:nvPr>
        </p:nvSpPr>
        <p:spPr>
          <a:xfrm>
            <a:off x="1915128" y="1788454"/>
            <a:ext cx="8361229" cy="2098226"/>
          </a:xfrm>
        </p:spPr>
        <p:txBody>
          <a:bodyPr>
            <a:normAutofit/>
          </a:bodyPr>
          <a:lstStyle/>
          <a:p>
            <a:r>
              <a:rPr lang="en-ZW" dirty="0">
                <a:solidFill>
                  <a:schemeClr val="bg2"/>
                </a:solidFill>
              </a:rPr>
              <a:t>Project by :</a:t>
            </a:r>
            <a:br>
              <a:rPr lang="en-ZW" dirty="0">
                <a:solidFill>
                  <a:schemeClr val="bg2"/>
                </a:solidFill>
              </a:rPr>
            </a:br>
            <a:r>
              <a:rPr lang="en-ZW" dirty="0">
                <a:solidFill>
                  <a:schemeClr val="bg2"/>
                </a:solidFill>
              </a:rPr>
              <a:t>Denzel </a:t>
            </a:r>
            <a:r>
              <a:rPr lang="en-ZW" dirty="0" err="1">
                <a:solidFill>
                  <a:schemeClr val="bg2"/>
                </a:solidFill>
              </a:rPr>
              <a:t>chikaka</a:t>
            </a:r>
            <a:endParaRPr lang="en-ZW" dirty="0">
              <a:solidFill>
                <a:schemeClr val="bg2"/>
              </a:solidFill>
            </a:endParaRPr>
          </a:p>
        </p:txBody>
      </p:sp>
      <p:sp>
        <p:nvSpPr>
          <p:cNvPr id="3" name="Subtitle 2">
            <a:extLst>
              <a:ext uri="{FF2B5EF4-FFF2-40B4-BE49-F238E27FC236}">
                <a16:creationId xmlns:a16="http://schemas.microsoft.com/office/drawing/2014/main" id="{75CE1367-3E4E-94DF-E197-F11CDE4BCA02}"/>
              </a:ext>
            </a:extLst>
          </p:cNvPr>
          <p:cNvSpPr>
            <a:spLocks noGrp="1"/>
          </p:cNvSpPr>
          <p:nvPr>
            <p:ph type="subTitle" idx="1"/>
          </p:nvPr>
        </p:nvSpPr>
        <p:spPr>
          <a:xfrm>
            <a:off x="2679906" y="3956279"/>
            <a:ext cx="6831673" cy="1086237"/>
          </a:xfrm>
        </p:spPr>
        <p:txBody>
          <a:bodyPr>
            <a:normAutofit/>
          </a:bodyPr>
          <a:lstStyle/>
          <a:p>
            <a:r>
              <a:rPr lang="en-ZW" dirty="0">
                <a:solidFill>
                  <a:schemeClr val="bg2"/>
                </a:solidFill>
              </a:rPr>
              <a:t>Thank you </a:t>
            </a:r>
          </a:p>
        </p:txBody>
      </p:sp>
    </p:spTree>
    <p:extLst>
      <p:ext uri="{BB962C8B-B14F-4D97-AF65-F5344CB8AC3E}">
        <p14:creationId xmlns:p14="http://schemas.microsoft.com/office/powerpoint/2010/main" val="328075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Rectangle 8">
            <a:extLst>
              <a:ext uri="{FF2B5EF4-FFF2-40B4-BE49-F238E27FC236}">
                <a16:creationId xmlns:a16="http://schemas.microsoft.com/office/drawing/2014/main" id="{0E807223-DF88-4D6D-970E-08919E5E0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ZW"/>
          </a:p>
        </p:txBody>
      </p:sp>
      <p:sp useBgFill="1">
        <p:nvSpPr>
          <p:cNvPr id="21" name="Rectangle 10">
            <a:extLst>
              <a:ext uri="{FF2B5EF4-FFF2-40B4-BE49-F238E27FC236}">
                <a16:creationId xmlns:a16="http://schemas.microsoft.com/office/drawing/2014/main" id="{C96282C0-351C-48EE-A89D-D662C5DB2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3E3087-F51B-D31F-3727-9944D09FE55B}"/>
              </a:ext>
            </a:extLst>
          </p:cNvPr>
          <p:cNvSpPr>
            <a:spLocks noGrp="1"/>
          </p:cNvSpPr>
          <p:nvPr>
            <p:ph type="title"/>
          </p:nvPr>
        </p:nvSpPr>
        <p:spPr>
          <a:xfrm>
            <a:off x="5100824" y="685800"/>
            <a:ext cx="6176776" cy="1485900"/>
          </a:xfrm>
        </p:spPr>
        <p:txBody>
          <a:bodyPr vert="horz" lIns="91440" tIns="45720" rIns="91440" bIns="45720" rtlCol="0" anchor="t">
            <a:normAutofit/>
          </a:bodyPr>
          <a:lstStyle/>
          <a:p>
            <a:r>
              <a:rPr lang="en-US"/>
              <a:t>Intro</a:t>
            </a:r>
          </a:p>
        </p:txBody>
      </p:sp>
      <p:pic>
        <p:nvPicPr>
          <p:cNvPr id="22" name="Picture 4" descr="Colourful charts and graphs">
            <a:extLst>
              <a:ext uri="{FF2B5EF4-FFF2-40B4-BE49-F238E27FC236}">
                <a16:creationId xmlns:a16="http://schemas.microsoft.com/office/drawing/2014/main" id="{72D691C5-C2D7-5312-A377-C538EB6F7A0D}"/>
              </a:ext>
            </a:extLst>
          </p:cNvPr>
          <p:cNvPicPr>
            <a:picLocks noChangeAspect="1"/>
          </p:cNvPicPr>
          <p:nvPr/>
        </p:nvPicPr>
        <p:blipFill rotWithShape="1">
          <a:blip r:embed="rId2"/>
          <a:srcRect l="30767" r="26664" b="-1"/>
          <a:stretch/>
        </p:blipFill>
        <p:spPr>
          <a:xfrm>
            <a:off x="-1" y="10"/>
            <a:ext cx="4373546" cy="6857990"/>
          </a:xfrm>
          <a:prstGeom prst="rect">
            <a:avLst/>
          </a:prstGeom>
        </p:spPr>
      </p:pic>
      <p:sp>
        <p:nvSpPr>
          <p:cNvPr id="23" name="Rectangle 12">
            <a:extLst>
              <a:ext uri="{FF2B5EF4-FFF2-40B4-BE49-F238E27FC236}">
                <a16:creationId xmlns:a16="http://schemas.microsoft.com/office/drawing/2014/main" id="{1B35EC73-2F87-44A7-B231-91053659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ZW"/>
          </a:p>
        </p:txBody>
      </p:sp>
      <p:sp>
        <p:nvSpPr>
          <p:cNvPr id="3" name="TextBox 2">
            <a:extLst>
              <a:ext uri="{FF2B5EF4-FFF2-40B4-BE49-F238E27FC236}">
                <a16:creationId xmlns:a16="http://schemas.microsoft.com/office/drawing/2014/main" id="{D7C0E2E8-7FE4-9238-F9EE-3CBBBF4709CD}"/>
              </a:ext>
            </a:extLst>
          </p:cNvPr>
          <p:cNvSpPr txBox="1"/>
          <p:nvPr/>
        </p:nvSpPr>
        <p:spPr>
          <a:xfrm>
            <a:off x="5100824" y="2286000"/>
            <a:ext cx="6176776" cy="3581400"/>
          </a:xfrm>
          <a:prstGeom prst="rect">
            <a:avLst/>
          </a:prstGeom>
        </p:spPr>
        <p:txBody>
          <a:bodyPr vert="horz" lIns="91440" tIns="45720" rIns="91440" bIns="45720" rtlCol="0">
            <a:normAutofit/>
          </a:bodyPr>
          <a:lstStyle/>
          <a:p>
            <a:pPr marL="384048" indent="-384048" defTabSz="914400">
              <a:lnSpc>
                <a:spcPct val="94000"/>
              </a:lnSpc>
              <a:spcAft>
                <a:spcPts val="200"/>
              </a:spcAft>
              <a:buFont typeface="Franklin Gothic Book" panose="020B0503020102020204" pitchFamily="34" charset="0"/>
            </a:pPr>
            <a:r>
              <a:rPr lang="en-US" sz="1700">
                <a:solidFill>
                  <a:schemeClr val="tx2"/>
                </a:solidFill>
                <a:effectLst/>
              </a:rPr>
              <a:t>I personally have been a day trader for quite some time on the online financial markets. After some significant losses and some wins I, over the years have learnt that for one to be a consistently profitable trader one has to be disciplined and learn to trade without emotion as much as possible. However due to my human nature this has proven difficult, unlike computer which basically run on rules. In this project I set out to really investigate how much consistency and discipline pays in this business by analysing and gathering as much data as possible to automate one of the simplest trading strategies there is, which is basically known by almost every trader but the majority fail to make it profitable due to consistency issues and emotional trading, The Engulfing Pattern.</a:t>
            </a:r>
          </a:p>
          <a:p>
            <a:pPr marL="384048" indent="-384048" defTabSz="914400">
              <a:lnSpc>
                <a:spcPct val="94000"/>
              </a:lnSpc>
              <a:spcAft>
                <a:spcPts val="200"/>
              </a:spcAft>
              <a:buFont typeface="Franklin Gothic Book" panose="020B0503020102020204" pitchFamily="34" charset="0"/>
            </a:pPr>
            <a:endParaRPr lang="en-US" sz="1700">
              <a:solidFill>
                <a:schemeClr val="tx2"/>
              </a:solidFill>
            </a:endParaRPr>
          </a:p>
        </p:txBody>
      </p:sp>
    </p:spTree>
    <p:extLst>
      <p:ext uri="{BB962C8B-B14F-4D97-AF65-F5344CB8AC3E}">
        <p14:creationId xmlns:p14="http://schemas.microsoft.com/office/powerpoint/2010/main" val="279820720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807223-DF88-4D6D-970E-08919E5E0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ZW"/>
          </a:p>
        </p:txBody>
      </p:sp>
      <p:sp useBgFill="1">
        <p:nvSpPr>
          <p:cNvPr id="11" name="Rectangle 10">
            <a:extLst>
              <a:ext uri="{FF2B5EF4-FFF2-40B4-BE49-F238E27FC236}">
                <a16:creationId xmlns:a16="http://schemas.microsoft.com/office/drawing/2014/main" id="{C96282C0-351C-48EE-A89D-D662C5DB2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170961-0DE8-6CA5-4B4C-74304DAD342E}"/>
              </a:ext>
            </a:extLst>
          </p:cNvPr>
          <p:cNvSpPr>
            <a:spLocks noGrp="1"/>
          </p:cNvSpPr>
          <p:nvPr>
            <p:ph type="title"/>
          </p:nvPr>
        </p:nvSpPr>
        <p:spPr>
          <a:xfrm>
            <a:off x="5100824" y="685800"/>
            <a:ext cx="6176776" cy="1485900"/>
          </a:xfrm>
        </p:spPr>
        <p:txBody>
          <a:bodyPr vert="horz" lIns="91440" tIns="45720" rIns="91440" bIns="45720" rtlCol="0" anchor="t">
            <a:normAutofit/>
          </a:bodyPr>
          <a:lstStyle/>
          <a:p>
            <a:r>
              <a:rPr lang="en-US"/>
              <a:t>Objectives</a:t>
            </a:r>
          </a:p>
        </p:txBody>
      </p:sp>
      <p:pic>
        <p:nvPicPr>
          <p:cNvPr id="5" name="Picture 4" descr="Magnifying glass showing decling performance">
            <a:extLst>
              <a:ext uri="{FF2B5EF4-FFF2-40B4-BE49-F238E27FC236}">
                <a16:creationId xmlns:a16="http://schemas.microsoft.com/office/drawing/2014/main" id="{80ACAA77-3681-E1A4-A40F-E0234D63AC40}"/>
              </a:ext>
            </a:extLst>
          </p:cNvPr>
          <p:cNvPicPr>
            <a:picLocks noChangeAspect="1"/>
          </p:cNvPicPr>
          <p:nvPr/>
        </p:nvPicPr>
        <p:blipFill rotWithShape="1">
          <a:blip r:embed="rId2"/>
          <a:srcRect l="13434" r="43997" b="-1"/>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1B35EC73-2F87-44A7-B231-91053659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ZW"/>
          </a:p>
        </p:txBody>
      </p:sp>
      <p:sp>
        <p:nvSpPr>
          <p:cNvPr id="3" name="TextBox 2">
            <a:extLst>
              <a:ext uri="{FF2B5EF4-FFF2-40B4-BE49-F238E27FC236}">
                <a16:creationId xmlns:a16="http://schemas.microsoft.com/office/drawing/2014/main" id="{9EF6D429-B6AB-D227-4DE8-6F7DD7479753}"/>
              </a:ext>
            </a:extLst>
          </p:cNvPr>
          <p:cNvSpPr txBox="1"/>
          <p:nvPr/>
        </p:nvSpPr>
        <p:spPr>
          <a:xfrm>
            <a:off x="5100824" y="2286000"/>
            <a:ext cx="6176776" cy="3581400"/>
          </a:xfrm>
          <a:prstGeom prst="rect">
            <a:avLst/>
          </a:prstGeom>
        </p:spPr>
        <p:txBody>
          <a:bodyPr vert="horz" lIns="91440" tIns="45720" rIns="91440" bIns="45720" rtlCol="0">
            <a:normAutofit/>
          </a:bodyPr>
          <a:lstStyle/>
          <a:p>
            <a:pPr marL="384048" indent="-384048" defTabSz="914400">
              <a:lnSpc>
                <a:spcPct val="94000"/>
              </a:lnSpc>
              <a:spcAft>
                <a:spcPts val="200"/>
              </a:spcAft>
              <a:buFont typeface="Wingdings" panose="05000000000000000000" pitchFamily="2" charset="2"/>
              <a:buChar char="Ø"/>
            </a:pPr>
            <a:r>
              <a:rPr lang="en-US" sz="1500" dirty="0">
                <a:solidFill>
                  <a:schemeClr val="tx2"/>
                </a:solidFill>
                <a:effectLst/>
              </a:rPr>
              <a:t>Create a program that runs through the </a:t>
            </a:r>
            <a:r>
              <a:rPr lang="en-US" sz="1500" dirty="0" err="1">
                <a:solidFill>
                  <a:schemeClr val="tx2"/>
                </a:solidFill>
                <a:effectLst/>
              </a:rPr>
              <a:t>dataframe</a:t>
            </a:r>
            <a:r>
              <a:rPr lang="en-US" sz="1500" dirty="0">
                <a:solidFill>
                  <a:schemeClr val="tx2"/>
                </a:solidFill>
                <a:effectLst/>
              </a:rPr>
              <a:t> and identify the engulfing pattern</a:t>
            </a:r>
          </a:p>
          <a:p>
            <a:pPr marL="384048" indent="-384048" defTabSz="914400">
              <a:lnSpc>
                <a:spcPct val="94000"/>
              </a:lnSpc>
              <a:spcAft>
                <a:spcPts val="200"/>
              </a:spcAft>
              <a:buFont typeface="Wingdings" panose="05000000000000000000" pitchFamily="2" charset="2"/>
              <a:buChar char="Ø"/>
            </a:pPr>
            <a:r>
              <a:rPr lang="en-US" sz="1500" dirty="0">
                <a:solidFill>
                  <a:schemeClr val="tx2"/>
                </a:solidFill>
                <a:effectLst/>
              </a:rPr>
              <a:t>Calculates the Take-profit and Stop-loss values once it identifies the pattern – which would be used for paper trading.</a:t>
            </a:r>
          </a:p>
          <a:p>
            <a:pPr marL="384048" indent="-384048" defTabSz="914400">
              <a:lnSpc>
                <a:spcPct val="94000"/>
              </a:lnSpc>
              <a:spcAft>
                <a:spcPts val="200"/>
              </a:spcAft>
              <a:buFont typeface="Wingdings" panose="05000000000000000000" pitchFamily="2" charset="2"/>
              <a:buChar char="Ø"/>
            </a:pPr>
            <a:r>
              <a:rPr lang="en-US" sz="1500" dirty="0">
                <a:solidFill>
                  <a:schemeClr val="tx2"/>
                </a:solidFill>
                <a:effectLst/>
              </a:rPr>
              <a:t>Create a automatic paper trading  function that runs simulations on these patterns to determine their success rate and other data using a risk to reward ratio of 1:2.</a:t>
            </a:r>
          </a:p>
          <a:p>
            <a:pPr marL="384048" indent="-384048" defTabSz="914400">
              <a:lnSpc>
                <a:spcPct val="94000"/>
              </a:lnSpc>
              <a:spcAft>
                <a:spcPts val="200"/>
              </a:spcAft>
              <a:buFont typeface="Wingdings" panose="05000000000000000000" pitchFamily="2" charset="2"/>
              <a:buChar char="Ø"/>
            </a:pPr>
            <a:r>
              <a:rPr lang="en-US" sz="1500" dirty="0">
                <a:solidFill>
                  <a:schemeClr val="tx2"/>
                </a:solidFill>
                <a:effectLst/>
              </a:rPr>
              <a:t>Collect and record the trading data and add it to the </a:t>
            </a:r>
            <a:r>
              <a:rPr lang="en-US" sz="1500" dirty="0" err="1">
                <a:solidFill>
                  <a:schemeClr val="tx2"/>
                </a:solidFill>
                <a:effectLst/>
              </a:rPr>
              <a:t>dataframe</a:t>
            </a:r>
            <a:r>
              <a:rPr lang="en-US" sz="1500" dirty="0">
                <a:solidFill>
                  <a:schemeClr val="tx2"/>
                </a:solidFill>
                <a:effectLst/>
              </a:rPr>
              <a:t>.</a:t>
            </a:r>
          </a:p>
          <a:p>
            <a:pPr marL="384048" indent="-384048" defTabSz="914400">
              <a:lnSpc>
                <a:spcPct val="94000"/>
              </a:lnSpc>
              <a:spcAft>
                <a:spcPts val="200"/>
              </a:spcAft>
              <a:buFont typeface="Wingdings" panose="05000000000000000000" pitchFamily="2" charset="2"/>
              <a:buChar char="Ø"/>
            </a:pPr>
            <a:r>
              <a:rPr lang="en-US" sz="1500" dirty="0">
                <a:solidFill>
                  <a:schemeClr val="tx2"/>
                </a:solidFill>
                <a:effectLst/>
              </a:rPr>
              <a:t>Find a way to use machine learning on the data recorded from these trades to maximize revenue</a:t>
            </a:r>
            <a:r>
              <a:rPr lang="en-US" sz="1500" dirty="0">
                <a:solidFill>
                  <a:schemeClr val="tx2"/>
                </a:solidFill>
              </a:rPr>
              <a:t>.</a:t>
            </a:r>
          </a:p>
          <a:p>
            <a:pPr marL="384048" indent="-384048" defTabSz="914400">
              <a:lnSpc>
                <a:spcPct val="94000"/>
              </a:lnSpc>
              <a:spcAft>
                <a:spcPts val="200"/>
              </a:spcAft>
              <a:buFont typeface="Wingdings" panose="05000000000000000000" pitchFamily="2" charset="2"/>
              <a:buChar char="Ø"/>
            </a:pPr>
            <a:r>
              <a:rPr lang="en-US" sz="1500" dirty="0">
                <a:solidFill>
                  <a:schemeClr val="tx2"/>
                </a:solidFill>
                <a:effectLst/>
              </a:rPr>
              <a:t>Extract the data for visualization for analysis and insights through a </a:t>
            </a:r>
            <a:r>
              <a:rPr lang="en-US" sz="1500" dirty="0" err="1">
                <a:solidFill>
                  <a:schemeClr val="tx2"/>
                </a:solidFill>
                <a:effectLst/>
              </a:rPr>
              <a:t>streamlit</a:t>
            </a:r>
            <a:r>
              <a:rPr lang="en-US" sz="1500" dirty="0">
                <a:solidFill>
                  <a:schemeClr val="tx2"/>
                </a:solidFill>
                <a:effectLst/>
              </a:rPr>
              <a:t> application</a:t>
            </a:r>
          </a:p>
          <a:p>
            <a:pPr marL="384048" indent="-384048" defTabSz="914400">
              <a:lnSpc>
                <a:spcPct val="94000"/>
              </a:lnSpc>
              <a:spcAft>
                <a:spcPts val="200"/>
              </a:spcAft>
              <a:buFont typeface="Franklin Gothic Book" panose="020B0503020102020204" pitchFamily="34" charset="0"/>
              <a:buChar char="v"/>
            </a:pPr>
            <a:endParaRPr lang="en-US" sz="1500" dirty="0">
              <a:solidFill>
                <a:schemeClr val="tx2"/>
              </a:solidFill>
              <a:effectLst/>
            </a:endParaRPr>
          </a:p>
          <a:p>
            <a:pPr marL="384048" indent="-384048" defTabSz="914400">
              <a:lnSpc>
                <a:spcPct val="94000"/>
              </a:lnSpc>
              <a:spcAft>
                <a:spcPts val="200"/>
              </a:spcAft>
              <a:buFont typeface="Franklin Gothic Book" panose="020B0503020102020204" pitchFamily="34" charset="0"/>
              <a:buChar char="v"/>
            </a:pPr>
            <a:endParaRPr lang="en-US" sz="1500" dirty="0">
              <a:solidFill>
                <a:schemeClr val="tx2"/>
              </a:solidFill>
            </a:endParaRPr>
          </a:p>
        </p:txBody>
      </p:sp>
    </p:spTree>
    <p:extLst>
      <p:ext uri="{BB962C8B-B14F-4D97-AF65-F5344CB8AC3E}">
        <p14:creationId xmlns:p14="http://schemas.microsoft.com/office/powerpoint/2010/main" val="328201814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34798-B064-FC68-22CD-B085024EC333}"/>
              </a:ext>
            </a:extLst>
          </p:cNvPr>
          <p:cNvSpPr>
            <a:spLocks noGrp="1"/>
          </p:cNvSpPr>
          <p:nvPr>
            <p:ph type="title"/>
          </p:nvPr>
        </p:nvSpPr>
        <p:spPr>
          <a:xfrm>
            <a:off x="1371600" y="685800"/>
            <a:ext cx="3382297" cy="651387"/>
          </a:xfrm>
        </p:spPr>
        <p:txBody>
          <a:bodyPr>
            <a:normAutofit fontScale="90000"/>
          </a:bodyPr>
          <a:lstStyle/>
          <a:p>
            <a:r>
              <a:rPr lang="en-ZW" dirty="0"/>
              <a:t>Structure</a:t>
            </a:r>
          </a:p>
        </p:txBody>
      </p:sp>
      <p:sp>
        <p:nvSpPr>
          <p:cNvPr id="3" name="Rectangle: Top Corners Rounded 2">
            <a:extLst>
              <a:ext uri="{FF2B5EF4-FFF2-40B4-BE49-F238E27FC236}">
                <a16:creationId xmlns:a16="http://schemas.microsoft.com/office/drawing/2014/main" id="{406FE52D-5F31-DCAA-9D0A-705BBAAE1BC8}"/>
              </a:ext>
            </a:extLst>
          </p:cNvPr>
          <p:cNvSpPr/>
          <p:nvPr/>
        </p:nvSpPr>
        <p:spPr>
          <a:xfrm>
            <a:off x="5451987" y="1524000"/>
            <a:ext cx="1528916" cy="732503"/>
          </a:xfrm>
          <a:prstGeom prst="round2Same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ZW" dirty="0"/>
              <a:t>main.py</a:t>
            </a:r>
          </a:p>
        </p:txBody>
      </p:sp>
      <p:sp>
        <p:nvSpPr>
          <p:cNvPr id="4" name="Rectangle: Rounded Corners 3">
            <a:extLst>
              <a:ext uri="{FF2B5EF4-FFF2-40B4-BE49-F238E27FC236}">
                <a16:creationId xmlns:a16="http://schemas.microsoft.com/office/drawing/2014/main" id="{7315C41B-BD60-7907-B676-3A356F8EF0C4}"/>
              </a:ext>
            </a:extLst>
          </p:cNvPr>
          <p:cNvSpPr/>
          <p:nvPr/>
        </p:nvSpPr>
        <p:spPr>
          <a:xfrm>
            <a:off x="5402825" y="2856271"/>
            <a:ext cx="1627239" cy="70792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ZW" dirty="0"/>
              <a:t>charts.py</a:t>
            </a:r>
          </a:p>
        </p:txBody>
      </p:sp>
      <p:sp>
        <p:nvSpPr>
          <p:cNvPr id="5" name="Rectangle 4">
            <a:extLst>
              <a:ext uri="{FF2B5EF4-FFF2-40B4-BE49-F238E27FC236}">
                <a16:creationId xmlns:a16="http://schemas.microsoft.com/office/drawing/2014/main" id="{C605BDF2-D6D2-F3BF-AE89-9692F40944F2}"/>
              </a:ext>
            </a:extLst>
          </p:cNvPr>
          <p:cNvSpPr/>
          <p:nvPr/>
        </p:nvSpPr>
        <p:spPr>
          <a:xfrm>
            <a:off x="5218469" y="4060722"/>
            <a:ext cx="1995949" cy="1371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ZW" sz="1600" dirty="0"/>
              <a:t>Engulfing_project.py</a:t>
            </a:r>
          </a:p>
        </p:txBody>
      </p:sp>
      <p:sp>
        <p:nvSpPr>
          <p:cNvPr id="6" name="Rectangle: Rounded Corners 5">
            <a:extLst>
              <a:ext uri="{FF2B5EF4-FFF2-40B4-BE49-F238E27FC236}">
                <a16:creationId xmlns:a16="http://schemas.microsoft.com/office/drawing/2014/main" id="{6FAE4CD1-F254-80B4-40AD-E08589D55333}"/>
              </a:ext>
            </a:extLst>
          </p:cNvPr>
          <p:cNvSpPr/>
          <p:nvPr/>
        </p:nvSpPr>
        <p:spPr>
          <a:xfrm>
            <a:off x="7924799" y="4345857"/>
            <a:ext cx="1705897" cy="8013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ZW" dirty="0"/>
              <a:t>Testchart.py</a:t>
            </a:r>
          </a:p>
        </p:txBody>
      </p:sp>
      <p:sp>
        <p:nvSpPr>
          <p:cNvPr id="7" name="Arrow: Up 6">
            <a:extLst>
              <a:ext uri="{FF2B5EF4-FFF2-40B4-BE49-F238E27FC236}">
                <a16:creationId xmlns:a16="http://schemas.microsoft.com/office/drawing/2014/main" id="{F0C4D652-C1B9-EAD9-6BB8-F4230A0178C6}"/>
              </a:ext>
            </a:extLst>
          </p:cNvPr>
          <p:cNvSpPr/>
          <p:nvPr/>
        </p:nvSpPr>
        <p:spPr>
          <a:xfrm>
            <a:off x="6275437" y="3630561"/>
            <a:ext cx="275304" cy="363793"/>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W"/>
          </a:p>
        </p:txBody>
      </p:sp>
      <p:sp>
        <p:nvSpPr>
          <p:cNvPr id="8" name="Arrow: Up 7">
            <a:extLst>
              <a:ext uri="{FF2B5EF4-FFF2-40B4-BE49-F238E27FC236}">
                <a16:creationId xmlns:a16="http://schemas.microsoft.com/office/drawing/2014/main" id="{55D770D7-F5B9-6085-20E6-437FB9D53A63}"/>
              </a:ext>
            </a:extLst>
          </p:cNvPr>
          <p:cNvSpPr/>
          <p:nvPr/>
        </p:nvSpPr>
        <p:spPr>
          <a:xfrm>
            <a:off x="6275437" y="2357283"/>
            <a:ext cx="275304" cy="363793"/>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W"/>
          </a:p>
        </p:txBody>
      </p:sp>
      <p:sp>
        <p:nvSpPr>
          <p:cNvPr id="9" name="Arrow: Left 8">
            <a:extLst>
              <a:ext uri="{FF2B5EF4-FFF2-40B4-BE49-F238E27FC236}">
                <a16:creationId xmlns:a16="http://schemas.microsoft.com/office/drawing/2014/main" id="{6C0C30B4-3764-EA0A-8A76-16779765447C}"/>
              </a:ext>
            </a:extLst>
          </p:cNvPr>
          <p:cNvSpPr/>
          <p:nvPr/>
        </p:nvSpPr>
        <p:spPr>
          <a:xfrm>
            <a:off x="7295535" y="4547419"/>
            <a:ext cx="467033" cy="196645"/>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W"/>
          </a:p>
        </p:txBody>
      </p:sp>
      <p:sp>
        <p:nvSpPr>
          <p:cNvPr id="10" name="Arrow: Right 9">
            <a:extLst>
              <a:ext uri="{FF2B5EF4-FFF2-40B4-BE49-F238E27FC236}">
                <a16:creationId xmlns:a16="http://schemas.microsoft.com/office/drawing/2014/main" id="{4B7BBBAC-DA00-38F5-3ED5-767F4B11F7AF}"/>
              </a:ext>
            </a:extLst>
          </p:cNvPr>
          <p:cNvSpPr/>
          <p:nvPr/>
        </p:nvSpPr>
        <p:spPr>
          <a:xfrm>
            <a:off x="7336092" y="4827639"/>
            <a:ext cx="495302" cy="19664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W"/>
          </a:p>
        </p:txBody>
      </p:sp>
      <p:sp>
        <p:nvSpPr>
          <p:cNvPr id="11" name="Arrow: Down 10">
            <a:extLst>
              <a:ext uri="{FF2B5EF4-FFF2-40B4-BE49-F238E27FC236}">
                <a16:creationId xmlns:a16="http://schemas.microsoft.com/office/drawing/2014/main" id="{80C1C1B5-42C0-CDE6-5224-1CBC7C326352}"/>
              </a:ext>
            </a:extLst>
          </p:cNvPr>
          <p:cNvSpPr/>
          <p:nvPr/>
        </p:nvSpPr>
        <p:spPr>
          <a:xfrm>
            <a:off x="5941139" y="2374490"/>
            <a:ext cx="275304" cy="36379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W"/>
          </a:p>
        </p:txBody>
      </p:sp>
      <p:sp>
        <p:nvSpPr>
          <p:cNvPr id="12" name="Arrow: Down 11">
            <a:extLst>
              <a:ext uri="{FF2B5EF4-FFF2-40B4-BE49-F238E27FC236}">
                <a16:creationId xmlns:a16="http://schemas.microsoft.com/office/drawing/2014/main" id="{60C8C547-2343-507E-8E69-6DA48C651AA0}"/>
              </a:ext>
            </a:extLst>
          </p:cNvPr>
          <p:cNvSpPr/>
          <p:nvPr/>
        </p:nvSpPr>
        <p:spPr>
          <a:xfrm>
            <a:off x="5941139" y="3652683"/>
            <a:ext cx="275304" cy="36379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W"/>
          </a:p>
        </p:txBody>
      </p:sp>
      <p:sp>
        <p:nvSpPr>
          <p:cNvPr id="13" name="Arrow: Left-Up 12">
            <a:extLst>
              <a:ext uri="{FF2B5EF4-FFF2-40B4-BE49-F238E27FC236}">
                <a16:creationId xmlns:a16="http://schemas.microsoft.com/office/drawing/2014/main" id="{3997AA76-79FB-6B82-D85D-FA574F1F435B}"/>
              </a:ext>
            </a:extLst>
          </p:cNvPr>
          <p:cNvSpPr/>
          <p:nvPr/>
        </p:nvSpPr>
        <p:spPr>
          <a:xfrm rot="16200000">
            <a:off x="7398776" y="2691581"/>
            <a:ext cx="1371602" cy="1882878"/>
          </a:xfrm>
          <a:prstGeom prst="leftUpArrow">
            <a:avLst>
              <a:gd name="adj1" fmla="val 9714"/>
              <a:gd name="adj2" fmla="val 25000"/>
              <a:gd name="adj3" fmla="val 1787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W"/>
          </a:p>
        </p:txBody>
      </p:sp>
      <p:sp>
        <p:nvSpPr>
          <p:cNvPr id="14" name="TextBox 13">
            <a:extLst>
              <a:ext uri="{FF2B5EF4-FFF2-40B4-BE49-F238E27FC236}">
                <a16:creationId xmlns:a16="http://schemas.microsoft.com/office/drawing/2014/main" id="{E399C740-7292-1722-8FE6-CAF84C30E980}"/>
              </a:ext>
            </a:extLst>
          </p:cNvPr>
          <p:cNvSpPr txBox="1"/>
          <p:nvPr/>
        </p:nvSpPr>
        <p:spPr>
          <a:xfrm>
            <a:off x="1415845" y="1818968"/>
            <a:ext cx="3210227" cy="4247317"/>
          </a:xfrm>
          <a:prstGeom prst="rect">
            <a:avLst/>
          </a:prstGeom>
          <a:noFill/>
        </p:spPr>
        <p:txBody>
          <a:bodyPr wrap="square" rtlCol="0">
            <a:spAutoFit/>
          </a:bodyPr>
          <a:lstStyle/>
          <a:p>
            <a:r>
              <a:rPr lang="en-ZW" dirty="0"/>
              <a:t>The main.py is where the </a:t>
            </a:r>
            <a:r>
              <a:rPr lang="en-ZW" dirty="0" err="1"/>
              <a:t>streamlit</a:t>
            </a:r>
            <a:r>
              <a:rPr lang="en-ZW" dirty="0"/>
              <a:t> app code is.</a:t>
            </a:r>
          </a:p>
          <a:p>
            <a:r>
              <a:rPr lang="en-ZW" dirty="0"/>
              <a:t>“charts.py” is where most of the </a:t>
            </a:r>
            <a:r>
              <a:rPr lang="en-ZW" dirty="0" err="1"/>
              <a:t>plotly</a:t>
            </a:r>
            <a:r>
              <a:rPr lang="en-ZW" dirty="0"/>
              <a:t> charts code is which is imported into the main and displayed by the </a:t>
            </a:r>
            <a:r>
              <a:rPr lang="en-ZW" dirty="0" err="1"/>
              <a:t>streamlit</a:t>
            </a:r>
            <a:r>
              <a:rPr lang="en-ZW" dirty="0"/>
              <a:t> app.</a:t>
            </a:r>
          </a:p>
          <a:p>
            <a:r>
              <a:rPr lang="en-ZW" dirty="0"/>
              <a:t>“Engulfing_project.py” file is where most of the cleaning, processing and analyses code is done on the data set and later called imported into the other files.</a:t>
            </a:r>
          </a:p>
          <a:p>
            <a:r>
              <a:rPr lang="en-ZW" dirty="0"/>
              <a:t>“testchart.py” file is where the code for the machine learning model is.</a:t>
            </a:r>
          </a:p>
        </p:txBody>
      </p:sp>
    </p:spTree>
    <p:extLst>
      <p:ext uri="{BB962C8B-B14F-4D97-AF65-F5344CB8AC3E}">
        <p14:creationId xmlns:p14="http://schemas.microsoft.com/office/powerpoint/2010/main" val="3020449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E807223-DF88-4D6D-970E-08919E5E0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ZW"/>
          </a:p>
        </p:txBody>
      </p:sp>
      <p:pic>
        <p:nvPicPr>
          <p:cNvPr id="6" name="Picture Placeholder 5" descr="A graph of stock market&#10;&#10;Description automatically generated with medium confidence">
            <a:extLst>
              <a:ext uri="{FF2B5EF4-FFF2-40B4-BE49-F238E27FC236}">
                <a16:creationId xmlns:a16="http://schemas.microsoft.com/office/drawing/2014/main" id="{12252AA3-B781-1747-4780-7ED76FC72B1C}"/>
              </a:ext>
            </a:extLst>
          </p:cNvPr>
          <p:cNvPicPr>
            <a:picLocks noGrp="1" noChangeAspect="1"/>
          </p:cNvPicPr>
          <p:nvPr>
            <p:ph type="pic" idx="1"/>
          </p:nvPr>
        </p:nvPicPr>
        <p:blipFill rotWithShape="1">
          <a:blip r:embed="rId2"/>
          <a:srcRect t="8061" b="1939"/>
          <a:stretch/>
        </p:blipFill>
        <p:spPr>
          <a:xfrm>
            <a:off x="20" y="-1"/>
            <a:ext cx="12191980" cy="6858000"/>
          </a:xfrm>
          <a:prstGeom prst="rect">
            <a:avLst/>
          </a:prstGeom>
        </p:spPr>
      </p:pic>
      <p:sp>
        <p:nvSpPr>
          <p:cNvPr id="13" name="Rectangle 12">
            <a:extLst>
              <a:ext uri="{FF2B5EF4-FFF2-40B4-BE49-F238E27FC236}">
                <a16:creationId xmlns:a16="http://schemas.microsoft.com/office/drawing/2014/main" id="{3CBA2BA5-DF4D-437C-9273-F945CF857D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7948" y="1838152"/>
            <a:ext cx="5607908" cy="372444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7754EA86-2D7A-4D51-B5F6-DA6349D5F4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1087261" y="1405049"/>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chemeClr val="tx1">
              <a:alpha val="70000"/>
            </a:schemeClr>
          </a:solidFill>
          <a:ln w="0">
            <a:noFill/>
            <a:prstDash val="solid"/>
            <a:round/>
            <a:headEnd/>
            <a:tailEnd/>
          </a:ln>
        </p:spPr>
        <p:txBody>
          <a:bodyPr/>
          <a:lstStyle/>
          <a:p>
            <a:endParaRPr lang="en-ZW"/>
          </a:p>
        </p:txBody>
      </p:sp>
      <p:sp>
        <p:nvSpPr>
          <p:cNvPr id="2" name="Title 1">
            <a:extLst>
              <a:ext uri="{FF2B5EF4-FFF2-40B4-BE49-F238E27FC236}">
                <a16:creationId xmlns:a16="http://schemas.microsoft.com/office/drawing/2014/main" id="{A21D8CC7-C623-8C1F-B566-504A7B02B70D}"/>
              </a:ext>
            </a:extLst>
          </p:cNvPr>
          <p:cNvSpPr>
            <a:spLocks noGrp="1"/>
          </p:cNvSpPr>
          <p:nvPr>
            <p:ph type="title"/>
          </p:nvPr>
        </p:nvSpPr>
        <p:spPr>
          <a:xfrm>
            <a:off x="1885960" y="2185353"/>
            <a:ext cx="3739720" cy="430680"/>
          </a:xfrm>
        </p:spPr>
        <p:txBody>
          <a:bodyPr vert="horz" lIns="91440" tIns="45720" rIns="91440" bIns="45720" rtlCol="0" anchor="ctr">
            <a:normAutofit fontScale="90000"/>
          </a:bodyPr>
          <a:lstStyle/>
          <a:p>
            <a:pPr>
              <a:lnSpc>
                <a:spcPct val="89000"/>
              </a:lnSpc>
            </a:pPr>
            <a:r>
              <a:rPr lang="en-US" sz="3600" dirty="0"/>
              <a:t>Candlestick chart </a:t>
            </a:r>
          </a:p>
        </p:txBody>
      </p:sp>
      <p:sp>
        <p:nvSpPr>
          <p:cNvPr id="4" name="Text Placeholder 3">
            <a:extLst>
              <a:ext uri="{FF2B5EF4-FFF2-40B4-BE49-F238E27FC236}">
                <a16:creationId xmlns:a16="http://schemas.microsoft.com/office/drawing/2014/main" id="{A39C8EB1-3BE8-89D8-E8AF-55E00E8F232B}"/>
              </a:ext>
            </a:extLst>
          </p:cNvPr>
          <p:cNvSpPr>
            <a:spLocks noGrp="1"/>
          </p:cNvSpPr>
          <p:nvPr>
            <p:ph type="body" sz="half" idx="2"/>
          </p:nvPr>
        </p:nvSpPr>
        <p:spPr>
          <a:xfrm>
            <a:off x="1885959" y="3211287"/>
            <a:ext cx="4387673" cy="1324379"/>
          </a:xfrm>
        </p:spPr>
        <p:txBody>
          <a:bodyPr vert="horz" lIns="91440" tIns="45720" rIns="91440" bIns="45720" rtlCol="0">
            <a:normAutofit/>
          </a:bodyPr>
          <a:lstStyle/>
          <a:p>
            <a:pPr marL="384048" indent="-384048">
              <a:lnSpc>
                <a:spcPct val="94000"/>
              </a:lnSpc>
              <a:spcAft>
                <a:spcPts val="200"/>
              </a:spcAft>
            </a:pPr>
            <a:r>
              <a:rPr lang="en-US" dirty="0" err="1"/>
              <a:t>Plotly</a:t>
            </a:r>
            <a:r>
              <a:rPr lang="en-US" dirty="0"/>
              <a:t> chart displaying the candlesticks from the dataset with a trace to highlight the engulfing candles on the chart in different colors (purple for the bearish and yellow for the bullish engulfing.</a:t>
            </a:r>
          </a:p>
        </p:txBody>
      </p:sp>
    </p:spTree>
    <p:extLst>
      <p:ext uri="{BB962C8B-B14F-4D97-AF65-F5344CB8AC3E}">
        <p14:creationId xmlns:p14="http://schemas.microsoft.com/office/powerpoint/2010/main" val="6874609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254C-5BE1-E809-7ED7-A788B1287E6C}"/>
              </a:ext>
            </a:extLst>
          </p:cNvPr>
          <p:cNvSpPr>
            <a:spLocks noGrp="1"/>
          </p:cNvSpPr>
          <p:nvPr>
            <p:ph type="title"/>
          </p:nvPr>
        </p:nvSpPr>
        <p:spPr/>
        <p:txBody>
          <a:bodyPr>
            <a:normAutofit/>
          </a:bodyPr>
          <a:lstStyle/>
          <a:p>
            <a:r>
              <a:rPr lang="en-ZW" sz="1600" u="sng" dirty="0">
                <a:solidFill>
                  <a:schemeClr val="accent6">
                    <a:lumMod val="50000"/>
                  </a:schemeClr>
                </a:solidFill>
              </a:rPr>
              <a:t>The bar chart displays the numbers of engulfing patterns per year and the of winning to losing trades based of these patterns per year </a:t>
            </a:r>
          </a:p>
        </p:txBody>
      </p:sp>
      <p:pic>
        <p:nvPicPr>
          <p:cNvPr id="6" name="Picture Placeholder 5" descr="A screenshot of a computer screen&#10;&#10;Description automatically generated">
            <a:extLst>
              <a:ext uri="{FF2B5EF4-FFF2-40B4-BE49-F238E27FC236}">
                <a16:creationId xmlns:a16="http://schemas.microsoft.com/office/drawing/2014/main" id="{45A2E5AD-379E-8400-F0D9-043D80D92DCD}"/>
              </a:ext>
            </a:extLst>
          </p:cNvPr>
          <p:cNvPicPr>
            <a:picLocks noGrp="1" noChangeAspect="1"/>
          </p:cNvPicPr>
          <p:nvPr>
            <p:ph type="pic" idx="1"/>
          </p:nvPr>
        </p:nvPicPr>
        <p:blipFill>
          <a:blip r:embed="rId2"/>
          <a:srcRect l="19654" r="19654"/>
          <a:stretch>
            <a:fillRect/>
          </a:stretch>
        </p:blipFill>
        <p:spPr>
          <a:xfrm>
            <a:off x="4632556" y="0"/>
            <a:ext cx="7589722" cy="6857999"/>
          </a:xfrm>
        </p:spPr>
      </p:pic>
      <p:sp>
        <p:nvSpPr>
          <p:cNvPr id="4" name="Text Placeholder 3">
            <a:extLst>
              <a:ext uri="{FF2B5EF4-FFF2-40B4-BE49-F238E27FC236}">
                <a16:creationId xmlns:a16="http://schemas.microsoft.com/office/drawing/2014/main" id="{268AFAA0-1EBA-1DFE-327E-659D5FF27955}"/>
              </a:ext>
            </a:extLst>
          </p:cNvPr>
          <p:cNvSpPr>
            <a:spLocks noGrp="1"/>
          </p:cNvSpPr>
          <p:nvPr>
            <p:ph type="body" sz="half" idx="2"/>
          </p:nvPr>
        </p:nvSpPr>
        <p:spPr>
          <a:xfrm>
            <a:off x="723900" y="3270040"/>
            <a:ext cx="3855720" cy="2597360"/>
          </a:xfrm>
        </p:spPr>
        <p:txBody>
          <a:bodyPr>
            <a:normAutofit lnSpcReduction="10000"/>
          </a:bodyPr>
          <a:lstStyle/>
          <a:p>
            <a:r>
              <a:rPr lang="en-ZW" u="sng" dirty="0"/>
              <a:t>The chart below displays how these trades would have affected a trading account with a starting equity of $10000. “equity line displaying outcome without adding on to winners. “equity1 showing if they are traded with one extra entry added to the winning entry half - way through (scaling in) and the “equity2” showing outcome if 2 more positions are added to the winning position half - way through.</a:t>
            </a:r>
          </a:p>
        </p:txBody>
      </p:sp>
    </p:spTree>
    <p:extLst>
      <p:ext uri="{BB962C8B-B14F-4D97-AF65-F5344CB8AC3E}">
        <p14:creationId xmlns:p14="http://schemas.microsoft.com/office/powerpoint/2010/main" val="1023385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2A42B-4DA3-C5A5-ABE1-56D9E377A586}"/>
              </a:ext>
            </a:extLst>
          </p:cNvPr>
          <p:cNvSpPr>
            <a:spLocks noGrp="1"/>
          </p:cNvSpPr>
          <p:nvPr>
            <p:ph type="title"/>
          </p:nvPr>
        </p:nvSpPr>
        <p:spPr>
          <a:xfrm>
            <a:off x="1371600" y="685800"/>
            <a:ext cx="9601200" cy="833284"/>
          </a:xfrm>
        </p:spPr>
        <p:txBody>
          <a:bodyPr/>
          <a:lstStyle/>
          <a:p>
            <a:r>
              <a:rPr lang="en-ZW" dirty="0"/>
              <a:t>Scaling in on the winning trades </a:t>
            </a:r>
          </a:p>
        </p:txBody>
      </p:sp>
      <p:sp>
        <p:nvSpPr>
          <p:cNvPr id="3" name="TextBox 2">
            <a:extLst>
              <a:ext uri="{FF2B5EF4-FFF2-40B4-BE49-F238E27FC236}">
                <a16:creationId xmlns:a16="http://schemas.microsoft.com/office/drawing/2014/main" id="{A1227D21-D57F-6550-B7C4-E531D33CB8FC}"/>
              </a:ext>
            </a:extLst>
          </p:cNvPr>
          <p:cNvSpPr txBox="1"/>
          <p:nvPr/>
        </p:nvSpPr>
        <p:spPr>
          <a:xfrm>
            <a:off x="1543665" y="1519083"/>
            <a:ext cx="9935496" cy="4524315"/>
          </a:xfrm>
          <a:prstGeom prst="rect">
            <a:avLst/>
          </a:prstGeom>
          <a:noFill/>
        </p:spPr>
        <p:txBody>
          <a:bodyPr wrap="square" rtlCol="0">
            <a:spAutoFit/>
          </a:bodyPr>
          <a:lstStyle/>
          <a:p>
            <a:r>
              <a:rPr lang="en-ZW" dirty="0"/>
              <a:t>According to my findings, trading on the daily chart from May 2003 to October 2019 for a total of over 4300 days. There were about 248 engulfing patterns detected and all of them. 174 of those patterns were losing trades using a risk to ratio of 1:2 which is my personal minimum but those numbers decreased a little as I would shorten the reward target and vice-versa. 74 of the 248 were winners making the pattern 42.5% reliable in the 16 years. </a:t>
            </a:r>
          </a:p>
          <a:p>
            <a:endParaRPr lang="en-ZW" dirty="0"/>
          </a:p>
          <a:p>
            <a:r>
              <a:rPr lang="en-ZW" dirty="0"/>
              <a:t>Returns outcome now come down to how these winning trades are handled. If one finds a way to add and maximise on the winning trades efficiently they would overall become profitable and this is where the concept of scaling in would come in. However simply entering another trade because another is in profit is not a very efficient way to handle risk management. Those who can pull it of have a </a:t>
            </a:r>
            <a:r>
              <a:rPr lang="en-ZW" dirty="0" err="1"/>
              <a:t>grat</a:t>
            </a:r>
            <a:r>
              <a:rPr lang="en-ZW" dirty="0"/>
              <a:t> deal of expertise and experience on their side and it’s not as easy as may sound and to control your emotions which may lead to unnecessary loses and this is where machine learning comes in. To try and learn from the data </a:t>
            </a:r>
            <a:r>
              <a:rPr lang="en-ZW" dirty="0" err="1"/>
              <a:t>fo</a:t>
            </a:r>
            <a:r>
              <a:rPr lang="en-ZW" dirty="0"/>
              <a:t> previous winners and try to identify higher probability patterns in the future. A machine learning signal, combined with my own would for confirmation will greatly help the odds go in my </a:t>
            </a:r>
            <a:r>
              <a:rPr lang="en-ZW" dirty="0" err="1"/>
              <a:t>favor</a:t>
            </a:r>
            <a:r>
              <a:rPr lang="en-ZW" dirty="0"/>
              <a:t>. This is where I used the </a:t>
            </a:r>
            <a:r>
              <a:rPr lang="en-ZW" dirty="0" err="1"/>
              <a:t>RandomForestClassifier</a:t>
            </a:r>
            <a:r>
              <a:rPr lang="en-ZW" dirty="0"/>
              <a:t> from </a:t>
            </a:r>
            <a:r>
              <a:rPr lang="en-ZW" dirty="0" err="1"/>
              <a:t>sklearn</a:t>
            </a:r>
            <a:r>
              <a:rPr lang="en-ZW" dirty="0"/>
              <a:t> to try and detect good engulfing patterns in the future. </a:t>
            </a:r>
          </a:p>
        </p:txBody>
      </p:sp>
    </p:spTree>
    <p:extLst>
      <p:ext uri="{BB962C8B-B14F-4D97-AF65-F5344CB8AC3E}">
        <p14:creationId xmlns:p14="http://schemas.microsoft.com/office/powerpoint/2010/main" val="4254916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3E104E-BD1A-FEB1-85FE-0649EE2A18BE}"/>
              </a:ext>
            </a:extLst>
          </p:cNvPr>
          <p:cNvSpPr txBox="1"/>
          <p:nvPr/>
        </p:nvSpPr>
        <p:spPr>
          <a:xfrm>
            <a:off x="860323" y="172065"/>
            <a:ext cx="10928554" cy="2308324"/>
          </a:xfrm>
          <a:prstGeom prst="rect">
            <a:avLst/>
          </a:prstGeom>
          <a:noFill/>
        </p:spPr>
        <p:txBody>
          <a:bodyPr wrap="square" rtlCol="0">
            <a:spAutoFit/>
          </a:bodyPr>
          <a:lstStyle/>
          <a:p>
            <a:r>
              <a:rPr lang="en-ZW" dirty="0"/>
              <a:t>A new </a:t>
            </a:r>
            <a:r>
              <a:rPr lang="en-ZW" dirty="0" err="1"/>
              <a:t>dataframe</a:t>
            </a:r>
            <a:r>
              <a:rPr lang="en-ZW" dirty="0"/>
              <a:t> was used to train the with values as the Open, </a:t>
            </a:r>
            <a:r>
              <a:rPr lang="en-ZW" dirty="0" err="1"/>
              <a:t>High,Close,Low</a:t>
            </a:r>
            <a:r>
              <a:rPr lang="en-ZW" dirty="0"/>
              <a:t> and volume data and also some of the data I had extracted from the dataset such as the candle body difference between the candlesticks and how also how far up or down the price had gone after the engulfing. </a:t>
            </a:r>
          </a:p>
          <a:p>
            <a:endParaRPr lang="en-ZW" dirty="0"/>
          </a:p>
          <a:p>
            <a:r>
              <a:rPr lang="en-ZW" dirty="0"/>
              <a:t>The goal was the model to produce either a 1 or 0 in “Win” column of the </a:t>
            </a:r>
            <a:r>
              <a:rPr lang="en-ZW" dirty="0" err="1"/>
              <a:t>dataframe</a:t>
            </a:r>
            <a:r>
              <a:rPr lang="en-ZW" dirty="0"/>
              <a:t> and compare the data with the actual outcome. There wasn’t too much data to feed it more but after feeding the model about 1/6 of the winning data and using the data to plot a subplot chart and the result were below. Quite promising but I would still wait and feed it more data as to make it much better.</a:t>
            </a:r>
          </a:p>
        </p:txBody>
      </p:sp>
      <p:pic>
        <p:nvPicPr>
          <p:cNvPr id="4" name="Picture 3" descr="A screenshot of a computer&#10;&#10;Description automatically generated">
            <a:extLst>
              <a:ext uri="{FF2B5EF4-FFF2-40B4-BE49-F238E27FC236}">
                <a16:creationId xmlns:a16="http://schemas.microsoft.com/office/drawing/2014/main" id="{0D612C4C-9848-A65E-32C2-79AB6CCEA301}"/>
              </a:ext>
            </a:extLst>
          </p:cNvPr>
          <p:cNvPicPr>
            <a:picLocks noChangeAspect="1"/>
          </p:cNvPicPr>
          <p:nvPr/>
        </p:nvPicPr>
        <p:blipFill>
          <a:blip r:embed="rId2"/>
          <a:stretch>
            <a:fillRect/>
          </a:stretch>
        </p:blipFill>
        <p:spPr>
          <a:xfrm>
            <a:off x="2755310" y="2480389"/>
            <a:ext cx="6909473" cy="4292831"/>
          </a:xfrm>
          <a:prstGeom prst="rect">
            <a:avLst/>
          </a:prstGeom>
        </p:spPr>
      </p:pic>
    </p:spTree>
    <p:extLst>
      <p:ext uri="{BB962C8B-B14F-4D97-AF65-F5344CB8AC3E}">
        <p14:creationId xmlns:p14="http://schemas.microsoft.com/office/powerpoint/2010/main" val="2232168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0E807223-DF88-4D6D-970E-08919E5E0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ZW"/>
          </a:p>
        </p:txBody>
      </p:sp>
      <p:pic>
        <p:nvPicPr>
          <p:cNvPr id="10" name="Picture Placeholder 9" descr="A screenshot of a computer screen&#10;&#10;Description automatically generated">
            <a:extLst>
              <a:ext uri="{FF2B5EF4-FFF2-40B4-BE49-F238E27FC236}">
                <a16:creationId xmlns:a16="http://schemas.microsoft.com/office/drawing/2014/main" id="{8A832A07-1E3F-4A84-6A85-B8792E4D21AF}"/>
              </a:ext>
            </a:extLst>
          </p:cNvPr>
          <p:cNvPicPr>
            <a:picLocks noGrp="1" noChangeAspect="1"/>
          </p:cNvPicPr>
          <p:nvPr>
            <p:ph type="pic" idx="1"/>
          </p:nvPr>
        </p:nvPicPr>
        <p:blipFill rotWithShape="1">
          <a:blip r:embed="rId2"/>
          <a:srcRect t="10000"/>
          <a:stretch/>
        </p:blipFill>
        <p:spPr>
          <a:xfrm>
            <a:off x="20" y="-1"/>
            <a:ext cx="12191980" cy="6858000"/>
          </a:xfrm>
          <a:prstGeom prst="rect">
            <a:avLst/>
          </a:prstGeom>
        </p:spPr>
      </p:pic>
      <p:sp>
        <p:nvSpPr>
          <p:cNvPr id="22" name="Rectangle 21">
            <a:extLst>
              <a:ext uri="{FF2B5EF4-FFF2-40B4-BE49-F238E27FC236}">
                <a16:creationId xmlns:a16="http://schemas.microsoft.com/office/drawing/2014/main" id="{3CBA2BA5-DF4D-437C-9273-F945CF857D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7948" y="1838152"/>
            <a:ext cx="5607908" cy="372444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7754EA86-2D7A-4D51-B5F6-DA6349D5F4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1087261" y="1405049"/>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chemeClr val="tx1">
              <a:alpha val="70000"/>
            </a:schemeClr>
          </a:solidFill>
          <a:ln w="0">
            <a:noFill/>
            <a:prstDash val="solid"/>
            <a:round/>
            <a:headEnd/>
            <a:tailEnd/>
          </a:ln>
        </p:spPr>
        <p:txBody>
          <a:bodyPr/>
          <a:lstStyle/>
          <a:p>
            <a:endParaRPr lang="en-ZW"/>
          </a:p>
        </p:txBody>
      </p:sp>
      <p:sp>
        <p:nvSpPr>
          <p:cNvPr id="2" name="Title 1">
            <a:extLst>
              <a:ext uri="{FF2B5EF4-FFF2-40B4-BE49-F238E27FC236}">
                <a16:creationId xmlns:a16="http://schemas.microsoft.com/office/drawing/2014/main" id="{3747F0E7-8D10-EFEA-D785-9029939E0ED3}"/>
              </a:ext>
            </a:extLst>
          </p:cNvPr>
          <p:cNvSpPr>
            <a:spLocks noGrp="1"/>
          </p:cNvSpPr>
          <p:nvPr>
            <p:ph type="title"/>
          </p:nvPr>
        </p:nvSpPr>
        <p:spPr>
          <a:xfrm>
            <a:off x="1885959" y="2185352"/>
            <a:ext cx="4891887" cy="1025935"/>
          </a:xfrm>
        </p:spPr>
        <p:txBody>
          <a:bodyPr vert="horz" lIns="91440" tIns="45720" rIns="91440" bIns="45720" rtlCol="0" anchor="ctr">
            <a:normAutofit/>
          </a:bodyPr>
          <a:lstStyle/>
          <a:p>
            <a:pPr>
              <a:lnSpc>
                <a:spcPct val="89000"/>
              </a:lnSpc>
            </a:pPr>
            <a:r>
              <a:rPr lang="en-US" sz="3600" dirty="0"/>
              <a:t>Key take-aways</a:t>
            </a:r>
          </a:p>
        </p:txBody>
      </p:sp>
      <p:sp>
        <p:nvSpPr>
          <p:cNvPr id="4" name="Text Placeholder 3">
            <a:extLst>
              <a:ext uri="{FF2B5EF4-FFF2-40B4-BE49-F238E27FC236}">
                <a16:creationId xmlns:a16="http://schemas.microsoft.com/office/drawing/2014/main" id="{5D839691-E6A6-8283-FC18-827A4CB873AB}"/>
              </a:ext>
            </a:extLst>
          </p:cNvPr>
          <p:cNvSpPr>
            <a:spLocks noGrp="1"/>
          </p:cNvSpPr>
          <p:nvPr>
            <p:ph type="body" sz="half" idx="2"/>
          </p:nvPr>
        </p:nvSpPr>
        <p:spPr>
          <a:xfrm>
            <a:off x="1885959" y="3027815"/>
            <a:ext cx="4891887" cy="2251756"/>
          </a:xfrm>
        </p:spPr>
        <p:txBody>
          <a:bodyPr vert="horz" lIns="91440" tIns="45720" rIns="91440" bIns="45720" rtlCol="0">
            <a:normAutofit fontScale="92500" lnSpcReduction="10000"/>
          </a:bodyPr>
          <a:lstStyle/>
          <a:p>
            <a:pPr marL="384048" indent="-384048">
              <a:lnSpc>
                <a:spcPct val="94000"/>
              </a:lnSpc>
              <a:spcAft>
                <a:spcPts val="200"/>
              </a:spcAft>
            </a:pPr>
            <a:r>
              <a:rPr lang="en-US" dirty="0"/>
              <a:t>The engulfing pattern is only profitable traded manually when the trader is experienced and disciplined. I don’t believe it is as “beginner friendly” as the world has portrayed it to be. Over half of them according to this research produce </a:t>
            </a:r>
            <a:r>
              <a:rPr lang="en-US"/>
              <a:t>little to </a:t>
            </a:r>
            <a:r>
              <a:rPr lang="en-US" dirty="0"/>
              <a:t>no returns at all, consistence and emotionless discipline after such results is almost impossible/greatly difficult for the average trader.</a:t>
            </a:r>
          </a:p>
          <a:p>
            <a:pPr marL="384048" indent="-384048">
              <a:lnSpc>
                <a:spcPct val="94000"/>
              </a:lnSpc>
              <a:spcAft>
                <a:spcPts val="200"/>
              </a:spcAft>
            </a:pPr>
            <a:r>
              <a:rPr lang="en-US" dirty="0"/>
              <a:t>Best results can be obtained from algorithmic trading an example of which I used to attain these results.</a:t>
            </a:r>
          </a:p>
        </p:txBody>
      </p:sp>
    </p:spTree>
    <p:extLst>
      <p:ext uri="{BB962C8B-B14F-4D97-AF65-F5344CB8AC3E}">
        <p14:creationId xmlns:p14="http://schemas.microsoft.com/office/powerpoint/2010/main" val="172728425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370</TotalTime>
  <Words>1016</Words>
  <Application>Microsoft Office PowerPoint</Application>
  <PresentationFormat>Widescreen</PresentationFormat>
  <Paragraphs>37</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Franklin Gothic Book</vt:lpstr>
      <vt:lpstr>Wingdings</vt:lpstr>
      <vt:lpstr>Crop</vt:lpstr>
      <vt:lpstr>Closer look at the Engulfing pattern </vt:lpstr>
      <vt:lpstr>Intro</vt:lpstr>
      <vt:lpstr>Objectives</vt:lpstr>
      <vt:lpstr>Structure</vt:lpstr>
      <vt:lpstr>Candlestick chart </vt:lpstr>
      <vt:lpstr>The bar chart displays the numbers of engulfing patterns per year and the of winning to losing trades based of these patterns per year </vt:lpstr>
      <vt:lpstr>Scaling in on the winning trades </vt:lpstr>
      <vt:lpstr>PowerPoint Presentation</vt:lpstr>
      <vt:lpstr>Key take-aways</vt:lpstr>
      <vt:lpstr>Project by : Denzel chikaka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Closer look at the Engulfing pattern </dc:title>
  <dc:creator>Denzel Chikaka</dc:creator>
  <cp:lastModifiedBy>Denzel Chikaka</cp:lastModifiedBy>
  <cp:revision>1</cp:revision>
  <dcterms:created xsi:type="dcterms:W3CDTF">2023-08-21T00:17:08Z</dcterms:created>
  <dcterms:modified xsi:type="dcterms:W3CDTF">2023-08-21T12:48:54Z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